
<file path=[Content_Types].xml><?xml version="1.0" encoding="utf-8"?>
<Types xmlns="http://schemas.openxmlformats.org/package/2006/content-types">
  <Default Extension="png" ContentType="image/png"/>
  <Default Extension="svg" ContentType="image/svg+xml"/>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5" r:id="rId5"/>
  </p:sldMasterIdLst>
  <p:notesMasterIdLst>
    <p:notesMasterId r:id="rId37"/>
  </p:notesMasterIdLst>
  <p:sldIdLst>
    <p:sldId id="1222" r:id="rId6"/>
    <p:sldId id="1223" r:id="rId7"/>
    <p:sldId id="1271" r:id="rId8"/>
    <p:sldId id="1288" r:id="rId9"/>
    <p:sldId id="1300" r:id="rId10"/>
    <p:sldId id="1289" r:id="rId11"/>
    <p:sldId id="1296" r:id="rId12"/>
    <p:sldId id="1252" r:id="rId13"/>
    <p:sldId id="1283" r:id="rId14"/>
    <p:sldId id="1284" r:id="rId15"/>
    <p:sldId id="1282" r:id="rId16"/>
    <p:sldId id="1270" r:id="rId17"/>
    <p:sldId id="1274" r:id="rId18"/>
    <p:sldId id="1301" r:id="rId19"/>
    <p:sldId id="1318" r:id="rId20"/>
    <p:sldId id="1319" r:id="rId21"/>
    <p:sldId id="1302" r:id="rId22"/>
    <p:sldId id="1305" r:id="rId23"/>
    <p:sldId id="1303" r:id="rId24"/>
    <p:sldId id="1312" r:id="rId25"/>
    <p:sldId id="1321" r:id="rId26"/>
    <p:sldId id="1322" r:id="rId27"/>
    <p:sldId id="1323" r:id="rId28"/>
    <p:sldId id="1324" r:id="rId29"/>
    <p:sldId id="1325" r:id="rId30"/>
    <p:sldId id="1326" r:id="rId31"/>
    <p:sldId id="1327" r:id="rId32"/>
    <p:sldId id="1328" r:id="rId33"/>
    <p:sldId id="1304" r:id="rId34"/>
    <p:sldId id="378" r:id="rId35"/>
    <p:sldId id="1317" r:id="rId36"/>
  </p:sldIdLst>
  <p:sldSz cx="18288000" cy="10287000"/>
  <p:notesSz cx="6858000" cy="9144000"/>
  <p:defaultTextStyle>
    <a:defPPr>
      <a:defRPr lang="en-US"/>
    </a:defPPr>
    <a:lvl1pPr marL="0" algn="l" defTabSz="457196" rtl="0" eaLnBrk="1" latinLnBrk="0" hangingPunct="1">
      <a:defRPr sz="1800" kern="1200">
        <a:solidFill>
          <a:schemeClr val="tx1"/>
        </a:solidFill>
        <a:latin typeface="+mn-lt"/>
        <a:ea typeface="+mn-ea"/>
        <a:cs typeface="+mn-cs"/>
      </a:defRPr>
    </a:lvl1pPr>
    <a:lvl2pPr marL="457196" algn="l" defTabSz="457196" rtl="0" eaLnBrk="1" latinLnBrk="0" hangingPunct="1">
      <a:defRPr sz="1800" kern="1200">
        <a:solidFill>
          <a:schemeClr val="tx1"/>
        </a:solidFill>
        <a:latin typeface="+mn-lt"/>
        <a:ea typeface="+mn-ea"/>
        <a:cs typeface="+mn-cs"/>
      </a:defRPr>
    </a:lvl2pPr>
    <a:lvl3pPr marL="914393" algn="l" defTabSz="457196" rtl="0" eaLnBrk="1" latinLnBrk="0" hangingPunct="1">
      <a:defRPr sz="1800" kern="1200">
        <a:solidFill>
          <a:schemeClr val="tx1"/>
        </a:solidFill>
        <a:latin typeface="+mn-lt"/>
        <a:ea typeface="+mn-ea"/>
        <a:cs typeface="+mn-cs"/>
      </a:defRPr>
    </a:lvl3pPr>
    <a:lvl4pPr marL="1371589" algn="l" defTabSz="457196" rtl="0" eaLnBrk="1" latinLnBrk="0" hangingPunct="1">
      <a:defRPr sz="1800" kern="1200">
        <a:solidFill>
          <a:schemeClr val="tx1"/>
        </a:solidFill>
        <a:latin typeface="+mn-lt"/>
        <a:ea typeface="+mn-ea"/>
        <a:cs typeface="+mn-cs"/>
      </a:defRPr>
    </a:lvl4pPr>
    <a:lvl5pPr marL="1828785" algn="l" defTabSz="457196" rtl="0" eaLnBrk="1" latinLnBrk="0" hangingPunct="1">
      <a:defRPr sz="1800" kern="1200">
        <a:solidFill>
          <a:schemeClr val="tx1"/>
        </a:solidFill>
        <a:latin typeface="+mn-lt"/>
        <a:ea typeface="+mn-ea"/>
        <a:cs typeface="+mn-cs"/>
      </a:defRPr>
    </a:lvl5pPr>
    <a:lvl6pPr marL="2285982" algn="l" defTabSz="457196" rtl="0" eaLnBrk="1" latinLnBrk="0" hangingPunct="1">
      <a:defRPr sz="1800" kern="1200">
        <a:solidFill>
          <a:schemeClr val="tx1"/>
        </a:solidFill>
        <a:latin typeface="+mn-lt"/>
        <a:ea typeface="+mn-ea"/>
        <a:cs typeface="+mn-cs"/>
      </a:defRPr>
    </a:lvl6pPr>
    <a:lvl7pPr marL="2743178" algn="l" defTabSz="457196" rtl="0" eaLnBrk="1" latinLnBrk="0" hangingPunct="1">
      <a:defRPr sz="1800" kern="1200">
        <a:solidFill>
          <a:schemeClr val="tx1"/>
        </a:solidFill>
        <a:latin typeface="+mn-lt"/>
        <a:ea typeface="+mn-ea"/>
        <a:cs typeface="+mn-cs"/>
      </a:defRPr>
    </a:lvl7pPr>
    <a:lvl8pPr marL="3200374" algn="l" defTabSz="457196" rtl="0" eaLnBrk="1" latinLnBrk="0" hangingPunct="1">
      <a:defRPr sz="1800" kern="1200">
        <a:solidFill>
          <a:schemeClr val="tx1"/>
        </a:solidFill>
        <a:latin typeface="+mn-lt"/>
        <a:ea typeface="+mn-ea"/>
        <a:cs typeface="+mn-cs"/>
      </a:defRPr>
    </a:lvl8pPr>
    <a:lvl9pPr marL="3657571" algn="l" defTabSz="45719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skaran Mani" initials="B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99"/>
    <a:srgbClr val="0D9D5F"/>
    <a:srgbClr val="FF6699"/>
    <a:srgbClr val="0D9DCF"/>
    <a:srgbClr val="2DC9D5"/>
    <a:srgbClr val="F9B421"/>
    <a:srgbClr val="BFBFBF"/>
    <a:srgbClr val="91A418"/>
    <a:srgbClr val="A59018"/>
    <a:srgbClr val="F9B7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47" autoAdjust="0"/>
    <p:restoredTop sz="96840" autoAdjust="0"/>
  </p:normalViewPr>
  <p:slideViewPr>
    <p:cSldViewPr snapToGrid="0">
      <p:cViewPr>
        <p:scale>
          <a:sx n="50" d="100"/>
          <a:sy n="50" d="100"/>
        </p:scale>
        <p:origin x="-432" y="-72"/>
      </p:cViewPr>
      <p:guideLst>
        <p:guide orient="horz" pos="3240"/>
        <p:guide pos="5760"/>
      </p:guideLst>
    </p:cSldViewPr>
  </p:slideViewPr>
  <p:notesTextViewPr>
    <p:cViewPr>
      <p:scale>
        <a:sx n="1" d="1"/>
        <a:sy n="1" d="1"/>
      </p:scale>
      <p:origin x="0" y="0"/>
    </p:cViewPr>
  </p:notesTextViewPr>
  <p:sorterViewPr>
    <p:cViewPr>
      <p:scale>
        <a:sx n="100" d="100"/>
        <a:sy n="100" d="100"/>
      </p:scale>
      <p:origin x="0" y="-31980"/>
    </p:cViewPr>
  </p:sorterViewPr>
  <p:notesViewPr>
    <p:cSldViewPr snapToGrid="0">
      <p:cViewPr varScale="1">
        <p:scale>
          <a:sx n="100" d="100"/>
          <a:sy n="100" d="100"/>
        </p:scale>
        <p:origin x="269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83096A-382C-4E00-B616-375DE08F64AD}"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en-US"/>
        </a:p>
      </dgm:t>
    </dgm:pt>
    <dgm:pt modelId="{ED31D738-4427-4763-9AC9-95CD93CF1247}">
      <dgm:prSet phldrT="[Text]" custT="1"/>
      <dgm:spPr/>
      <dgm:t>
        <a:bodyPr/>
        <a:lstStyle/>
        <a:p>
          <a:r>
            <a:rPr lang="en-US" sz="3500" b="1" dirty="0" smtClean="0"/>
            <a:t>Subnet, Network Security Group</a:t>
          </a:r>
          <a:endParaRPr lang="en-US" sz="3500" b="1" dirty="0"/>
        </a:p>
      </dgm:t>
    </dgm:pt>
    <dgm:pt modelId="{8C49E11E-F255-4DA0-A59A-0B651E282EDD}" type="parTrans" cxnId="{0A1E0633-36C9-4077-921E-49AEA3A9B1E8}">
      <dgm:prSet/>
      <dgm:spPr/>
      <dgm:t>
        <a:bodyPr/>
        <a:lstStyle/>
        <a:p>
          <a:endParaRPr lang="en-US"/>
        </a:p>
      </dgm:t>
    </dgm:pt>
    <dgm:pt modelId="{E75A0B26-E6D2-4274-89F4-2DB0BAB450D1}" type="sibTrans" cxnId="{0A1E0633-36C9-4077-921E-49AEA3A9B1E8}">
      <dgm:prSet/>
      <dgm:spPr/>
      <dgm:t>
        <a:bodyPr/>
        <a:lstStyle/>
        <a:p>
          <a:endParaRPr lang="en-US"/>
        </a:p>
      </dgm:t>
    </dgm:pt>
    <dgm:pt modelId="{974ABB86-708F-4B59-A6C5-C9A08CD59DED}">
      <dgm:prSet phldrT="[Text]" custT="1"/>
      <dgm:spPr/>
      <dgm:t>
        <a:bodyPr/>
        <a:lstStyle/>
        <a:p>
          <a:r>
            <a:rPr lang="en-US" sz="2500" dirty="0" smtClean="0"/>
            <a:t>DMS frontend application, AKS cluster, Cosmos DB will be created in a separate subnets</a:t>
          </a:r>
          <a:endParaRPr lang="en-US" sz="2500" dirty="0"/>
        </a:p>
      </dgm:t>
    </dgm:pt>
    <dgm:pt modelId="{54A2E66E-02CF-4128-B824-F699173D6073}" type="parTrans" cxnId="{D78F4784-4F11-4976-9C9D-C5259E259E18}">
      <dgm:prSet/>
      <dgm:spPr/>
      <dgm:t>
        <a:bodyPr/>
        <a:lstStyle/>
        <a:p>
          <a:endParaRPr lang="en-US"/>
        </a:p>
      </dgm:t>
    </dgm:pt>
    <dgm:pt modelId="{E0E3F241-E220-47B0-9E7F-BD062851D509}" type="sibTrans" cxnId="{D78F4784-4F11-4976-9C9D-C5259E259E18}">
      <dgm:prSet/>
      <dgm:spPr/>
      <dgm:t>
        <a:bodyPr/>
        <a:lstStyle/>
        <a:p>
          <a:endParaRPr lang="en-US"/>
        </a:p>
      </dgm:t>
    </dgm:pt>
    <dgm:pt modelId="{3A762A05-A1C6-49EB-AEE0-8337ABF8449C}">
      <dgm:prSet phldrT="[Text]" custT="1"/>
      <dgm:spPr/>
      <dgm:t>
        <a:bodyPr/>
        <a:lstStyle/>
        <a:p>
          <a:r>
            <a:rPr lang="en-IN" sz="3500" dirty="0" smtClean="0"/>
            <a:t>API Gateway</a:t>
          </a:r>
          <a:endParaRPr lang="en-US" sz="3500" dirty="0"/>
        </a:p>
      </dgm:t>
    </dgm:pt>
    <dgm:pt modelId="{F8B6EBEE-0B9B-4DD9-BCAE-5BE0D325196F}" type="parTrans" cxnId="{18CE62CC-F48C-4DEC-9C87-B56521C69DE8}">
      <dgm:prSet/>
      <dgm:spPr/>
      <dgm:t>
        <a:bodyPr/>
        <a:lstStyle/>
        <a:p>
          <a:endParaRPr lang="en-US"/>
        </a:p>
      </dgm:t>
    </dgm:pt>
    <dgm:pt modelId="{6BB9C5DE-574E-4677-9B60-D2A0E3AD0307}" type="sibTrans" cxnId="{18CE62CC-F48C-4DEC-9C87-B56521C69DE8}">
      <dgm:prSet/>
      <dgm:spPr/>
      <dgm:t>
        <a:bodyPr/>
        <a:lstStyle/>
        <a:p>
          <a:endParaRPr lang="en-US"/>
        </a:p>
      </dgm:t>
    </dgm:pt>
    <dgm:pt modelId="{C9075331-312E-4A04-9828-CE3D14121915}">
      <dgm:prSet phldrT="[Text]" phldr="0" custT="1"/>
      <dgm:spPr/>
      <dgm:t>
        <a:bodyPr/>
        <a:lstStyle/>
        <a:p>
          <a:pPr rtl="0"/>
          <a:r>
            <a:rPr lang="en-US" sz="2500" dirty="0" smtClean="0"/>
            <a:t>We are assuming API gateway is hosted in the data center and it will communicate to internal endpoint of API Load balancer using the private route</a:t>
          </a:r>
          <a:endParaRPr lang="en-US" sz="2500" dirty="0"/>
        </a:p>
      </dgm:t>
    </dgm:pt>
    <dgm:pt modelId="{20060312-403F-469B-B883-82DB2BC700F9}" type="parTrans" cxnId="{8BF07F3E-B573-415E-96FC-813C7EEA4846}">
      <dgm:prSet/>
      <dgm:spPr/>
      <dgm:t>
        <a:bodyPr/>
        <a:lstStyle/>
        <a:p>
          <a:endParaRPr lang="en-US"/>
        </a:p>
      </dgm:t>
    </dgm:pt>
    <dgm:pt modelId="{C9FAD20B-31C4-47FA-8CD5-2EC6B5186D9A}" type="sibTrans" cxnId="{8BF07F3E-B573-415E-96FC-813C7EEA4846}">
      <dgm:prSet/>
      <dgm:spPr/>
      <dgm:t>
        <a:bodyPr/>
        <a:lstStyle/>
        <a:p>
          <a:endParaRPr lang="en-US"/>
        </a:p>
      </dgm:t>
    </dgm:pt>
    <dgm:pt modelId="{49F4F46C-CED7-4EB6-9EAF-9FDACB753CAB}">
      <dgm:prSet custT="1"/>
      <dgm:spPr/>
      <dgm:t>
        <a:bodyPr/>
        <a:lstStyle/>
        <a:p>
          <a:r>
            <a:rPr lang="en-US" sz="2500" dirty="0" smtClean="0"/>
            <a:t>Enable NSG  rules to allow or deny the network traffic to Azure resources </a:t>
          </a:r>
        </a:p>
      </dgm:t>
    </dgm:pt>
    <dgm:pt modelId="{F3F23B7B-5685-460A-A630-F4877A2E91C3}" type="parTrans" cxnId="{8DA5828E-4C06-47B7-A9AF-59013C5A08F2}">
      <dgm:prSet/>
      <dgm:spPr/>
      <dgm:t>
        <a:bodyPr/>
        <a:lstStyle/>
        <a:p>
          <a:endParaRPr lang="en-GB"/>
        </a:p>
      </dgm:t>
    </dgm:pt>
    <dgm:pt modelId="{E9495BE8-1641-4C34-B882-B8125E55F4C7}" type="sibTrans" cxnId="{8DA5828E-4C06-47B7-A9AF-59013C5A08F2}">
      <dgm:prSet/>
      <dgm:spPr/>
      <dgm:t>
        <a:bodyPr/>
        <a:lstStyle/>
        <a:p>
          <a:endParaRPr lang="en-GB"/>
        </a:p>
      </dgm:t>
    </dgm:pt>
    <dgm:pt modelId="{7C801C2B-C524-49E1-B415-13D6BCBD9101}">
      <dgm:prSet custT="1"/>
      <dgm:spPr/>
      <dgm:t>
        <a:bodyPr/>
        <a:lstStyle/>
        <a:p>
          <a:r>
            <a:rPr lang="en-US" sz="2500" dirty="0" smtClean="0"/>
            <a:t>By default  NSG rules will be deny all for Inbound .</a:t>
          </a:r>
        </a:p>
      </dgm:t>
    </dgm:pt>
    <dgm:pt modelId="{8BCEDE14-9FF1-4619-9346-DBDB91BFF3CE}" type="parTrans" cxnId="{94E90AA2-FE6D-41C4-ADF1-4093273643F5}">
      <dgm:prSet/>
      <dgm:spPr/>
      <dgm:t>
        <a:bodyPr/>
        <a:lstStyle/>
        <a:p>
          <a:endParaRPr lang="en-GB"/>
        </a:p>
      </dgm:t>
    </dgm:pt>
    <dgm:pt modelId="{F73F0DEB-C972-4CF4-8976-1CE26E978AA6}" type="sibTrans" cxnId="{94E90AA2-FE6D-41C4-ADF1-4093273643F5}">
      <dgm:prSet/>
      <dgm:spPr/>
      <dgm:t>
        <a:bodyPr/>
        <a:lstStyle/>
        <a:p>
          <a:endParaRPr lang="en-GB"/>
        </a:p>
      </dgm:t>
    </dgm:pt>
    <dgm:pt modelId="{A70B49F4-7C49-431A-A546-9D1C9638C805}">
      <dgm:prSet custT="1"/>
      <dgm:spPr/>
      <dgm:t>
        <a:bodyPr/>
        <a:lstStyle/>
        <a:p>
          <a:r>
            <a:rPr lang="en-US" sz="2500" dirty="0" smtClean="0"/>
            <a:t>For API incoming traffic will be allowed only in IP range of API </a:t>
          </a:r>
        </a:p>
      </dgm:t>
    </dgm:pt>
    <dgm:pt modelId="{C6BF3624-E69D-48DF-845A-17899695664C}" type="parTrans" cxnId="{A12F3D1B-1744-427F-9331-ADEE7784415B}">
      <dgm:prSet/>
      <dgm:spPr/>
      <dgm:t>
        <a:bodyPr/>
        <a:lstStyle/>
        <a:p>
          <a:endParaRPr lang="en-GB"/>
        </a:p>
      </dgm:t>
    </dgm:pt>
    <dgm:pt modelId="{822D22D9-05CF-4D9F-91CA-205D25A0ACC3}" type="sibTrans" cxnId="{A12F3D1B-1744-427F-9331-ADEE7784415B}">
      <dgm:prSet/>
      <dgm:spPr/>
      <dgm:t>
        <a:bodyPr/>
        <a:lstStyle/>
        <a:p>
          <a:endParaRPr lang="en-GB"/>
        </a:p>
      </dgm:t>
    </dgm:pt>
    <dgm:pt modelId="{50EBCC9C-13A9-4A15-B48A-E53884B9E01D}">
      <dgm:prSet custT="1"/>
      <dgm:spPr/>
      <dgm:t>
        <a:bodyPr/>
        <a:lstStyle/>
        <a:p>
          <a:r>
            <a:rPr lang="en-US" sz="2500" dirty="0" smtClean="0"/>
            <a:t>All NSG rules will be documented and changes will go through approval.</a:t>
          </a:r>
          <a:endParaRPr lang="en-US" sz="2500" dirty="0"/>
        </a:p>
      </dgm:t>
    </dgm:pt>
    <dgm:pt modelId="{01FB0B61-90F5-4F46-882E-80DF833280A0}" type="parTrans" cxnId="{A336E48E-4922-434A-8774-92A2D393A550}">
      <dgm:prSet/>
      <dgm:spPr/>
      <dgm:t>
        <a:bodyPr/>
        <a:lstStyle/>
        <a:p>
          <a:endParaRPr lang="en-GB"/>
        </a:p>
      </dgm:t>
    </dgm:pt>
    <dgm:pt modelId="{28D109A0-AFD0-4FE4-AADC-694C43D49E0E}" type="sibTrans" cxnId="{A336E48E-4922-434A-8774-92A2D393A550}">
      <dgm:prSet/>
      <dgm:spPr/>
      <dgm:t>
        <a:bodyPr/>
        <a:lstStyle/>
        <a:p>
          <a:endParaRPr lang="en-GB"/>
        </a:p>
      </dgm:t>
    </dgm:pt>
    <dgm:pt modelId="{2C3B9D15-22E1-40B0-8014-2DAF77613B5E}">
      <dgm:prSet phldrT="[Text]" custT="1"/>
      <dgm:spPr/>
      <dgm:t>
        <a:bodyPr/>
        <a:lstStyle/>
        <a:p>
          <a:r>
            <a:rPr lang="en-US" sz="2500" dirty="0" smtClean="0"/>
            <a:t>Create NSG(Network Security Group) on Subnet level</a:t>
          </a:r>
          <a:endParaRPr lang="en-US" sz="2500" dirty="0"/>
        </a:p>
      </dgm:t>
    </dgm:pt>
    <dgm:pt modelId="{4D32A1E3-1839-4B65-8548-FE26E40E7C28}" type="parTrans" cxnId="{4F9D02BB-578C-488F-8DCC-03D00D6D9F79}">
      <dgm:prSet/>
      <dgm:spPr/>
      <dgm:t>
        <a:bodyPr/>
        <a:lstStyle/>
        <a:p>
          <a:endParaRPr lang="en-GB"/>
        </a:p>
      </dgm:t>
    </dgm:pt>
    <dgm:pt modelId="{0B250ED8-231C-4BB9-9286-277D354F7688}" type="sibTrans" cxnId="{4F9D02BB-578C-488F-8DCC-03D00D6D9F79}">
      <dgm:prSet/>
      <dgm:spPr/>
      <dgm:t>
        <a:bodyPr/>
        <a:lstStyle/>
        <a:p>
          <a:endParaRPr lang="en-GB"/>
        </a:p>
      </dgm:t>
    </dgm:pt>
    <dgm:pt modelId="{F833ED61-F773-425E-A129-E5CD4C8EE39A}">
      <dgm:prSet phldrT="[Text]" custT="1"/>
      <dgm:spPr/>
      <dgm:t>
        <a:bodyPr/>
        <a:lstStyle/>
        <a:p>
          <a:r>
            <a:rPr lang="en-US" sz="2500" dirty="0" smtClean="0"/>
            <a:t>Clear segregation of subnet public(DMZ) and Private subnet(App and DB)</a:t>
          </a:r>
          <a:endParaRPr lang="en-US" sz="2500" dirty="0"/>
        </a:p>
      </dgm:t>
    </dgm:pt>
    <dgm:pt modelId="{FCFCD3A9-3441-4EB0-9EF8-8715B4FF0378}" type="parTrans" cxnId="{F7323067-C009-4593-BE9D-6E093BDA53F6}">
      <dgm:prSet/>
      <dgm:spPr/>
      <dgm:t>
        <a:bodyPr/>
        <a:lstStyle/>
        <a:p>
          <a:endParaRPr lang="en-GB"/>
        </a:p>
      </dgm:t>
    </dgm:pt>
    <dgm:pt modelId="{4BE5598C-208C-4B98-8B51-9ED10B3C46A4}" type="sibTrans" cxnId="{F7323067-C009-4593-BE9D-6E093BDA53F6}">
      <dgm:prSet/>
      <dgm:spPr/>
      <dgm:t>
        <a:bodyPr/>
        <a:lstStyle/>
        <a:p>
          <a:endParaRPr lang="en-GB"/>
        </a:p>
      </dgm:t>
    </dgm:pt>
    <dgm:pt modelId="{A631C7FB-9B22-46BC-BCB6-082C823665EC}">
      <dgm:prSet phldrT="[Text]" custT="1"/>
      <dgm:spPr/>
      <dgm:t>
        <a:bodyPr/>
        <a:lstStyle/>
        <a:p>
          <a:r>
            <a:rPr lang="en-US" sz="2500" dirty="0" smtClean="0"/>
            <a:t>Create ASG to restrict the inbound traffic to the subnets</a:t>
          </a:r>
          <a:endParaRPr lang="en-US" sz="2500" dirty="0"/>
        </a:p>
      </dgm:t>
    </dgm:pt>
    <dgm:pt modelId="{FB53C19E-74C3-4BF1-853F-48AEA0377E64}" type="parTrans" cxnId="{8BBA1745-1687-41DA-B6BE-BF39D9A92BFB}">
      <dgm:prSet/>
      <dgm:spPr/>
      <dgm:t>
        <a:bodyPr/>
        <a:lstStyle/>
        <a:p>
          <a:endParaRPr lang="en-GB"/>
        </a:p>
      </dgm:t>
    </dgm:pt>
    <dgm:pt modelId="{939D8615-265E-4435-9951-B923DF56BDFD}" type="sibTrans" cxnId="{8BBA1745-1687-41DA-B6BE-BF39D9A92BFB}">
      <dgm:prSet/>
      <dgm:spPr/>
      <dgm:t>
        <a:bodyPr/>
        <a:lstStyle/>
        <a:p>
          <a:endParaRPr lang="en-GB"/>
        </a:p>
      </dgm:t>
    </dgm:pt>
    <dgm:pt modelId="{5F953C49-CD40-423D-B4A2-4D73C19C8CCC}">
      <dgm:prSet custT="1"/>
      <dgm:spPr/>
      <dgm:t>
        <a:bodyPr/>
        <a:lstStyle/>
        <a:p>
          <a:r>
            <a:rPr lang="en-US" sz="2500" dirty="0" smtClean="0"/>
            <a:t>We are assuming DDOS and WAF protection will be utilized from DELL Boomi API gateway</a:t>
          </a:r>
          <a:endParaRPr lang="en-US" sz="2500" dirty="0"/>
        </a:p>
      </dgm:t>
    </dgm:pt>
    <dgm:pt modelId="{AFF7766E-3006-4441-A9DC-B1BE1E81D0EA}" type="parTrans" cxnId="{1DF65126-7FDD-4A60-9A33-1252E714E731}">
      <dgm:prSet/>
      <dgm:spPr/>
      <dgm:t>
        <a:bodyPr/>
        <a:lstStyle/>
        <a:p>
          <a:endParaRPr lang="en-GB"/>
        </a:p>
      </dgm:t>
    </dgm:pt>
    <dgm:pt modelId="{28A10292-16D0-4172-A15E-5EAAADFEC304}" type="sibTrans" cxnId="{1DF65126-7FDD-4A60-9A33-1252E714E731}">
      <dgm:prSet/>
      <dgm:spPr/>
      <dgm:t>
        <a:bodyPr/>
        <a:lstStyle/>
        <a:p>
          <a:endParaRPr lang="en-GB"/>
        </a:p>
      </dgm:t>
    </dgm:pt>
    <dgm:pt modelId="{67CEE3C1-4430-41EF-B014-917DD33860B1}">
      <dgm:prSet custT="1"/>
      <dgm:spPr/>
      <dgm:t>
        <a:bodyPr/>
        <a:lstStyle/>
        <a:p>
          <a:r>
            <a:rPr lang="en-US" sz="2500" dirty="0" smtClean="0"/>
            <a:t>Create a private end point for Cosmos DB and Blob Storage in the same VNET as AKS cluster worker nodes.</a:t>
          </a:r>
          <a:endParaRPr lang="en-US" sz="2500" dirty="0"/>
        </a:p>
      </dgm:t>
    </dgm:pt>
    <dgm:pt modelId="{A30B4109-A04F-4717-9906-99AC2ABD072D}" type="parTrans" cxnId="{0B93B948-6132-49F9-A21C-F6AA59F96221}">
      <dgm:prSet/>
      <dgm:spPr/>
      <dgm:t>
        <a:bodyPr/>
        <a:lstStyle/>
        <a:p>
          <a:endParaRPr lang="en-GB"/>
        </a:p>
      </dgm:t>
    </dgm:pt>
    <dgm:pt modelId="{88A54813-799F-4F1F-8A85-5F7E564C6629}" type="sibTrans" cxnId="{0B93B948-6132-49F9-A21C-F6AA59F96221}">
      <dgm:prSet/>
      <dgm:spPr/>
      <dgm:t>
        <a:bodyPr/>
        <a:lstStyle/>
        <a:p>
          <a:endParaRPr lang="en-GB"/>
        </a:p>
      </dgm:t>
    </dgm:pt>
    <dgm:pt modelId="{54A7402C-E351-4C96-8456-1E021F8AF4F8}" type="pres">
      <dgm:prSet presAssocID="{F683096A-382C-4E00-B616-375DE08F64AD}" presName="Name0" presStyleCnt="0">
        <dgm:presLayoutVars>
          <dgm:dir/>
          <dgm:animLvl val="lvl"/>
          <dgm:resizeHandles val="exact"/>
        </dgm:presLayoutVars>
      </dgm:prSet>
      <dgm:spPr/>
      <dgm:t>
        <a:bodyPr/>
        <a:lstStyle/>
        <a:p>
          <a:endParaRPr lang="en-US"/>
        </a:p>
      </dgm:t>
    </dgm:pt>
    <dgm:pt modelId="{F11367A2-9068-41E9-AF84-A74C31B20E5E}" type="pres">
      <dgm:prSet presAssocID="{ED31D738-4427-4763-9AC9-95CD93CF1247}" presName="composite" presStyleCnt="0"/>
      <dgm:spPr/>
      <dgm:t>
        <a:bodyPr/>
        <a:lstStyle/>
        <a:p>
          <a:endParaRPr lang="en-GB"/>
        </a:p>
      </dgm:t>
    </dgm:pt>
    <dgm:pt modelId="{C8D656D4-0D5E-4B13-89C5-EE7051F02A83}" type="pres">
      <dgm:prSet presAssocID="{ED31D738-4427-4763-9AC9-95CD93CF1247}" presName="parTx" presStyleLbl="alignNode1" presStyleIdx="0" presStyleCnt="2" custLinFactNeighborX="201" custLinFactNeighborY="0">
        <dgm:presLayoutVars>
          <dgm:chMax val="0"/>
          <dgm:chPref val="0"/>
          <dgm:bulletEnabled val="1"/>
        </dgm:presLayoutVars>
      </dgm:prSet>
      <dgm:spPr/>
      <dgm:t>
        <a:bodyPr/>
        <a:lstStyle/>
        <a:p>
          <a:endParaRPr lang="en-US"/>
        </a:p>
      </dgm:t>
    </dgm:pt>
    <dgm:pt modelId="{A2404CE7-2F24-4BC7-9FD6-5F5670128706}" type="pres">
      <dgm:prSet presAssocID="{ED31D738-4427-4763-9AC9-95CD93CF1247}" presName="desTx" presStyleLbl="alignAccFollowNode1" presStyleIdx="0" presStyleCnt="2">
        <dgm:presLayoutVars>
          <dgm:bulletEnabled val="1"/>
        </dgm:presLayoutVars>
      </dgm:prSet>
      <dgm:spPr/>
      <dgm:t>
        <a:bodyPr/>
        <a:lstStyle/>
        <a:p>
          <a:endParaRPr lang="en-US"/>
        </a:p>
      </dgm:t>
    </dgm:pt>
    <dgm:pt modelId="{6DE0BEDA-7E93-498A-AB1E-5E0E29DBD083}" type="pres">
      <dgm:prSet presAssocID="{E75A0B26-E6D2-4274-89F4-2DB0BAB450D1}" presName="space" presStyleCnt="0"/>
      <dgm:spPr/>
      <dgm:t>
        <a:bodyPr/>
        <a:lstStyle/>
        <a:p>
          <a:endParaRPr lang="en-GB"/>
        </a:p>
      </dgm:t>
    </dgm:pt>
    <dgm:pt modelId="{ACEE35AE-6A5B-4235-8A46-9170333718C2}" type="pres">
      <dgm:prSet presAssocID="{3A762A05-A1C6-49EB-AEE0-8337ABF8449C}" presName="composite" presStyleCnt="0"/>
      <dgm:spPr/>
      <dgm:t>
        <a:bodyPr/>
        <a:lstStyle/>
        <a:p>
          <a:endParaRPr lang="en-GB"/>
        </a:p>
      </dgm:t>
    </dgm:pt>
    <dgm:pt modelId="{7998ECAF-41CA-4BA6-94CF-5E41FCA78C28}" type="pres">
      <dgm:prSet presAssocID="{3A762A05-A1C6-49EB-AEE0-8337ABF8449C}" presName="parTx" presStyleLbl="alignNode1" presStyleIdx="1" presStyleCnt="2">
        <dgm:presLayoutVars>
          <dgm:chMax val="0"/>
          <dgm:chPref val="0"/>
          <dgm:bulletEnabled val="1"/>
        </dgm:presLayoutVars>
      </dgm:prSet>
      <dgm:spPr/>
      <dgm:t>
        <a:bodyPr/>
        <a:lstStyle/>
        <a:p>
          <a:endParaRPr lang="en-US"/>
        </a:p>
      </dgm:t>
    </dgm:pt>
    <dgm:pt modelId="{8C114B84-A3B8-4985-9721-31E23D5D2D2E}" type="pres">
      <dgm:prSet presAssocID="{3A762A05-A1C6-49EB-AEE0-8337ABF8449C}" presName="desTx" presStyleLbl="alignAccFollowNode1" presStyleIdx="1" presStyleCnt="2">
        <dgm:presLayoutVars>
          <dgm:bulletEnabled val="1"/>
        </dgm:presLayoutVars>
      </dgm:prSet>
      <dgm:spPr/>
      <dgm:t>
        <a:bodyPr/>
        <a:lstStyle/>
        <a:p>
          <a:endParaRPr lang="en-US"/>
        </a:p>
      </dgm:t>
    </dgm:pt>
  </dgm:ptLst>
  <dgm:cxnLst>
    <dgm:cxn modelId="{8BF07F3E-B573-415E-96FC-813C7EEA4846}" srcId="{3A762A05-A1C6-49EB-AEE0-8337ABF8449C}" destId="{C9075331-312E-4A04-9828-CE3D14121915}" srcOrd="0" destOrd="0" parTransId="{20060312-403F-469B-B883-82DB2BC700F9}" sibTransId="{C9FAD20B-31C4-47FA-8CD5-2EC6B5186D9A}"/>
    <dgm:cxn modelId="{D78F4784-4F11-4976-9C9D-C5259E259E18}" srcId="{ED31D738-4427-4763-9AC9-95CD93CF1247}" destId="{974ABB86-708F-4B59-A6C5-C9A08CD59DED}" srcOrd="0" destOrd="0" parTransId="{54A2E66E-02CF-4128-B824-F699173D6073}" sibTransId="{E0E3F241-E220-47B0-9E7F-BD062851D509}"/>
    <dgm:cxn modelId="{472796C8-1941-4117-AE33-DD12DB93FB4D}" type="presOf" srcId="{67CEE3C1-4430-41EF-B014-917DD33860B1}" destId="{8C114B84-A3B8-4985-9721-31E23D5D2D2E}" srcOrd="0" destOrd="2" presId="urn:microsoft.com/office/officeart/2005/8/layout/hList1"/>
    <dgm:cxn modelId="{9D3B1A2D-4820-4A36-A908-BF7063946A9D}" type="presOf" srcId="{50EBCC9C-13A9-4A15-B48A-E53884B9E01D}" destId="{A2404CE7-2F24-4BC7-9FD6-5F5670128706}" srcOrd="0" destOrd="7" presId="urn:microsoft.com/office/officeart/2005/8/layout/hList1"/>
    <dgm:cxn modelId="{445A73A2-4D07-4FAC-B073-64B9F4E7F665}" type="presOf" srcId="{F833ED61-F773-425E-A129-E5CD4C8EE39A}" destId="{A2404CE7-2F24-4BC7-9FD6-5F5670128706}" srcOrd="0" destOrd="1" presId="urn:microsoft.com/office/officeart/2005/8/layout/hList1"/>
    <dgm:cxn modelId="{B26316DA-0836-4BE6-B993-CF2D2B6043E1}" type="presOf" srcId="{5F953C49-CD40-423D-B4A2-4D73C19C8CCC}" destId="{8C114B84-A3B8-4985-9721-31E23D5D2D2E}" srcOrd="0" destOrd="1" presId="urn:microsoft.com/office/officeart/2005/8/layout/hList1"/>
    <dgm:cxn modelId="{42F5B936-8C69-4DAC-A67C-C1D6C7919252}" type="presOf" srcId="{3A762A05-A1C6-49EB-AEE0-8337ABF8449C}" destId="{7998ECAF-41CA-4BA6-94CF-5E41FCA78C28}" srcOrd="0" destOrd="0" presId="urn:microsoft.com/office/officeart/2005/8/layout/hList1"/>
    <dgm:cxn modelId="{4F9D02BB-578C-488F-8DCC-03D00D6D9F79}" srcId="{ED31D738-4427-4763-9AC9-95CD93CF1247}" destId="{2C3B9D15-22E1-40B0-8014-2DAF77613B5E}" srcOrd="2" destOrd="0" parTransId="{4D32A1E3-1839-4B65-8548-FE26E40E7C28}" sibTransId="{0B250ED8-231C-4BB9-9286-277D354F7688}"/>
    <dgm:cxn modelId="{A12F3D1B-1744-427F-9331-ADEE7784415B}" srcId="{ED31D738-4427-4763-9AC9-95CD93CF1247}" destId="{A70B49F4-7C49-431A-A546-9D1C9638C805}" srcOrd="6" destOrd="0" parTransId="{C6BF3624-E69D-48DF-845A-17899695664C}" sibTransId="{822D22D9-05CF-4D9F-91CA-205D25A0ACC3}"/>
    <dgm:cxn modelId="{053BF127-6CE0-462B-B308-2406074140E0}" type="presOf" srcId="{A70B49F4-7C49-431A-A546-9D1C9638C805}" destId="{A2404CE7-2F24-4BC7-9FD6-5F5670128706}" srcOrd="0" destOrd="6" presId="urn:microsoft.com/office/officeart/2005/8/layout/hList1"/>
    <dgm:cxn modelId="{CF5F493B-9263-44C8-8498-41B294D25693}" type="presOf" srcId="{974ABB86-708F-4B59-A6C5-C9A08CD59DED}" destId="{A2404CE7-2F24-4BC7-9FD6-5F5670128706}" srcOrd="0" destOrd="0" presId="urn:microsoft.com/office/officeart/2005/8/layout/hList1"/>
    <dgm:cxn modelId="{8DA5828E-4C06-47B7-A9AF-59013C5A08F2}" srcId="{ED31D738-4427-4763-9AC9-95CD93CF1247}" destId="{49F4F46C-CED7-4EB6-9EAF-9FDACB753CAB}" srcOrd="4" destOrd="0" parTransId="{F3F23B7B-5685-460A-A630-F4877A2E91C3}" sibTransId="{E9495BE8-1641-4C34-B882-B8125E55F4C7}"/>
    <dgm:cxn modelId="{4CD0A5D1-BC26-45DC-B942-67065EEFE755}" type="presOf" srcId="{C9075331-312E-4A04-9828-CE3D14121915}" destId="{8C114B84-A3B8-4985-9721-31E23D5D2D2E}" srcOrd="0" destOrd="0" presId="urn:microsoft.com/office/officeart/2005/8/layout/hList1"/>
    <dgm:cxn modelId="{A336E48E-4922-434A-8774-92A2D393A550}" srcId="{ED31D738-4427-4763-9AC9-95CD93CF1247}" destId="{50EBCC9C-13A9-4A15-B48A-E53884B9E01D}" srcOrd="7" destOrd="0" parTransId="{01FB0B61-90F5-4F46-882E-80DF833280A0}" sibTransId="{28D109A0-AFD0-4FE4-AADC-694C43D49E0E}"/>
    <dgm:cxn modelId="{9372CAF0-126B-4DC7-8D52-A668D01EDA88}" type="presOf" srcId="{2C3B9D15-22E1-40B0-8014-2DAF77613B5E}" destId="{A2404CE7-2F24-4BC7-9FD6-5F5670128706}" srcOrd="0" destOrd="2" presId="urn:microsoft.com/office/officeart/2005/8/layout/hList1"/>
    <dgm:cxn modelId="{94E90AA2-FE6D-41C4-ADF1-4093273643F5}" srcId="{ED31D738-4427-4763-9AC9-95CD93CF1247}" destId="{7C801C2B-C524-49E1-B415-13D6BCBD9101}" srcOrd="5" destOrd="0" parTransId="{8BCEDE14-9FF1-4619-9346-DBDB91BFF3CE}" sibTransId="{F73F0DEB-C972-4CF4-8976-1CE26E978AA6}"/>
    <dgm:cxn modelId="{1DF65126-7FDD-4A60-9A33-1252E714E731}" srcId="{3A762A05-A1C6-49EB-AEE0-8337ABF8449C}" destId="{5F953C49-CD40-423D-B4A2-4D73C19C8CCC}" srcOrd="1" destOrd="0" parTransId="{AFF7766E-3006-4441-A9DC-B1BE1E81D0EA}" sibTransId="{28A10292-16D0-4172-A15E-5EAAADFEC304}"/>
    <dgm:cxn modelId="{AACE8C6F-C61D-44D7-859C-37AAAC4A79B7}" type="presOf" srcId="{F683096A-382C-4E00-B616-375DE08F64AD}" destId="{54A7402C-E351-4C96-8456-1E021F8AF4F8}" srcOrd="0" destOrd="0" presId="urn:microsoft.com/office/officeart/2005/8/layout/hList1"/>
    <dgm:cxn modelId="{9F841B33-FC05-461F-A2B5-41E113E9CD81}" type="presOf" srcId="{49F4F46C-CED7-4EB6-9EAF-9FDACB753CAB}" destId="{A2404CE7-2F24-4BC7-9FD6-5F5670128706}" srcOrd="0" destOrd="4" presId="urn:microsoft.com/office/officeart/2005/8/layout/hList1"/>
    <dgm:cxn modelId="{0B93B948-6132-49F9-A21C-F6AA59F96221}" srcId="{3A762A05-A1C6-49EB-AEE0-8337ABF8449C}" destId="{67CEE3C1-4430-41EF-B014-917DD33860B1}" srcOrd="2" destOrd="0" parTransId="{A30B4109-A04F-4717-9906-99AC2ABD072D}" sibTransId="{88A54813-799F-4F1F-8A85-5F7E564C6629}"/>
    <dgm:cxn modelId="{233C1F86-DF02-4E28-B06B-BEEA68DD98F3}" type="presOf" srcId="{ED31D738-4427-4763-9AC9-95CD93CF1247}" destId="{C8D656D4-0D5E-4B13-89C5-EE7051F02A83}" srcOrd="0" destOrd="0" presId="urn:microsoft.com/office/officeart/2005/8/layout/hList1"/>
    <dgm:cxn modelId="{0A1E0633-36C9-4077-921E-49AEA3A9B1E8}" srcId="{F683096A-382C-4E00-B616-375DE08F64AD}" destId="{ED31D738-4427-4763-9AC9-95CD93CF1247}" srcOrd="0" destOrd="0" parTransId="{8C49E11E-F255-4DA0-A59A-0B651E282EDD}" sibTransId="{E75A0B26-E6D2-4274-89F4-2DB0BAB450D1}"/>
    <dgm:cxn modelId="{F7323067-C009-4593-BE9D-6E093BDA53F6}" srcId="{ED31D738-4427-4763-9AC9-95CD93CF1247}" destId="{F833ED61-F773-425E-A129-E5CD4C8EE39A}" srcOrd="1" destOrd="0" parTransId="{FCFCD3A9-3441-4EB0-9EF8-8715B4FF0378}" sibTransId="{4BE5598C-208C-4B98-8B51-9ED10B3C46A4}"/>
    <dgm:cxn modelId="{18CE62CC-F48C-4DEC-9C87-B56521C69DE8}" srcId="{F683096A-382C-4E00-B616-375DE08F64AD}" destId="{3A762A05-A1C6-49EB-AEE0-8337ABF8449C}" srcOrd="1" destOrd="0" parTransId="{F8B6EBEE-0B9B-4DD9-BCAE-5BE0D325196F}" sibTransId="{6BB9C5DE-574E-4677-9B60-D2A0E3AD0307}"/>
    <dgm:cxn modelId="{14102E8C-7B31-4D5F-A04F-18155670FEDD}" type="presOf" srcId="{A631C7FB-9B22-46BC-BCB6-082C823665EC}" destId="{A2404CE7-2F24-4BC7-9FD6-5F5670128706}" srcOrd="0" destOrd="3" presId="urn:microsoft.com/office/officeart/2005/8/layout/hList1"/>
    <dgm:cxn modelId="{FF3EB7B2-8A84-46B1-8F64-F818FE676EC4}" type="presOf" srcId="{7C801C2B-C524-49E1-B415-13D6BCBD9101}" destId="{A2404CE7-2F24-4BC7-9FD6-5F5670128706}" srcOrd="0" destOrd="5" presId="urn:microsoft.com/office/officeart/2005/8/layout/hList1"/>
    <dgm:cxn modelId="{8BBA1745-1687-41DA-B6BE-BF39D9A92BFB}" srcId="{ED31D738-4427-4763-9AC9-95CD93CF1247}" destId="{A631C7FB-9B22-46BC-BCB6-082C823665EC}" srcOrd="3" destOrd="0" parTransId="{FB53C19E-74C3-4BF1-853F-48AEA0377E64}" sibTransId="{939D8615-265E-4435-9951-B923DF56BDFD}"/>
    <dgm:cxn modelId="{0F69E296-6191-4F90-A1DE-D00AE085A809}" type="presParOf" srcId="{54A7402C-E351-4C96-8456-1E021F8AF4F8}" destId="{F11367A2-9068-41E9-AF84-A74C31B20E5E}" srcOrd="0" destOrd="0" presId="urn:microsoft.com/office/officeart/2005/8/layout/hList1"/>
    <dgm:cxn modelId="{520CF2C3-CA8C-4B04-A39D-EDA93379233C}" type="presParOf" srcId="{F11367A2-9068-41E9-AF84-A74C31B20E5E}" destId="{C8D656D4-0D5E-4B13-89C5-EE7051F02A83}" srcOrd="0" destOrd="0" presId="urn:microsoft.com/office/officeart/2005/8/layout/hList1"/>
    <dgm:cxn modelId="{2EAFA432-8E70-4B41-A1B3-A6E906E73F98}" type="presParOf" srcId="{F11367A2-9068-41E9-AF84-A74C31B20E5E}" destId="{A2404CE7-2F24-4BC7-9FD6-5F5670128706}" srcOrd="1" destOrd="0" presId="urn:microsoft.com/office/officeart/2005/8/layout/hList1"/>
    <dgm:cxn modelId="{647700F1-84B7-4177-85E1-B00822745634}" type="presParOf" srcId="{54A7402C-E351-4C96-8456-1E021F8AF4F8}" destId="{6DE0BEDA-7E93-498A-AB1E-5E0E29DBD083}" srcOrd="1" destOrd="0" presId="urn:microsoft.com/office/officeart/2005/8/layout/hList1"/>
    <dgm:cxn modelId="{D7BBCE91-6AD5-4266-A2E6-6355FC33734C}" type="presParOf" srcId="{54A7402C-E351-4C96-8456-1E021F8AF4F8}" destId="{ACEE35AE-6A5B-4235-8A46-9170333718C2}" srcOrd="2" destOrd="0" presId="urn:microsoft.com/office/officeart/2005/8/layout/hList1"/>
    <dgm:cxn modelId="{537D64E8-B9D0-45C3-9EF3-61D585FEF03B}" type="presParOf" srcId="{ACEE35AE-6A5B-4235-8A46-9170333718C2}" destId="{7998ECAF-41CA-4BA6-94CF-5E41FCA78C28}" srcOrd="0" destOrd="0" presId="urn:microsoft.com/office/officeart/2005/8/layout/hList1"/>
    <dgm:cxn modelId="{D4C0BFB4-CE4B-4AE6-BACB-10F5033DCD40}" type="presParOf" srcId="{ACEE35AE-6A5B-4235-8A46-9170333718C2}" destId="{8C114B84-A3B8-4985-9721-31E23D5D2D2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83096A-382C-4E00-B616-375DE08F64AD}" type="doc">
      <dgm:prSet loTypeId="urn:microsoft.com/office/officeart/2005/8/layout/hList1" loCatId="list" qsTypeId="urn:microsoft.com/office/officeart/2005/8/quickstyle/simple4" qsCatId="simple" csTypeId="urn:microsoft.com/office/officeart/2005/8/colors/colorful1" csCatId="colorful" phldr="1"/>
      <dgm:spPr/>
      <dgm:t>
        <a:bodyPr/>
        <a:lstStyle/>
        <a:p>
          <a:endParaRPr lang="en-US"/>
        </a:p>
      </dgm:t>
    </dgm:pt>
    <dgm:pt modelId="{ED31D738-4427-4763-9AC9-95CD93CF1247}">
      <dgm:prSet phldrT="[Text]" custT="1"/>
      <dgm:spPr/>
      <dgm:t>
        <a:bodyPr/>
        <a:lstStyle/>
        <a:p>
          <a:r>
            <a:rPr lang="en-US" sz="3500" b="1" dirty="0" smtClean="0"/>
            <a:t>Container Images</a:t>
          </a:r>
          <a:endParaRPr lang="en-US" sz="3500" b="1" dirty="0"/>
        </a:p>
      </dgm:t>
    </dgm:pt>
    <dgm:pt modelId="{8C49E11E-F255-4DA0-A59A-0B651E282EDD}" type="parTrans" cxnId="{0A1E0633-36C9-4077-921E-49AEA3A9B1E8}">
      <dgm:prSet/>
      <dgm:spPr/>
      <dgm:t>
        <a:bodyPr/>
        <a:lstStyle/>
        <a:p>
          <a:endParaRPr lang="en-US"/>
        </a:p>
      </dgm:t>
    </dgm:pt>
    <dgm:pt modelId="{E75A0B26-E6D2-4274-89F4-2DB0BAB450D1}" type="sibTrans" cxnId="{0A1E0633-36C9-4077-921E-49AEA3A9B1E8}">
      <dgm:prSet/>
      <dgm:spPr/>
      <dgm:t>
        <a:bodyPr/>
        <a:lstStyle/>
        <a:p>
          <a:endParaRPr lang="en-US"/>
        </a:p>
      </dgm:t>
    </dgm:pt>
    <dgm:pt modelId="{974ABB86-708F-4B59-A6C5-C9A08CD59DED}">
      <dgm:prSet phldrT="[Text]" custT="1"/>
      <dgm:spPr/>
      <dgm:t>
        <a:bodyPr/>
        <a:lstStyle/>
        <a:p>
          <a:r>
            <a:rPr lang="en-GB" sz="2500" dirty="0" smtClean="0"/>
            <a:t>We will use the official base image while building our containers</a:t>
          </a:r>
          <a:endParaRPr lang="en-US" sz="2500" dirty="0"/>
        </a:p>
      </dgm:t>
    </dgm:pt>
    <dgm:pt modelId="{54A2E66E-02CF-4128-B824-F699173D6073}" type="parTrans" cxnId="{D78F4784-4F11-4976-9C9D-C5259E259E18}">
      <dgm:prSet/>
      <dgm:spPr/>
      <dgm:t>
        <a:bodyPr/>
        <a:lstStyle/>
        <a:p>
          <a:endParaRPr lang="en-US"/>
        </a:p>
      </dgm:t>
    </dgm:pt>
    <dgm:pt modelId="{E0E3F241-E220-47B0-9E7F-BD062851D509}" type="sibTrans" cxnId="{D78F4784-4F11-4976-9C9D-C5259E259E18}">
      <dgm:prSet/>
      <dgm:spPr/>
      <dgm:t>
        <a:bodyPr/>
        <a:lstStyle/>
        <a:p>
          <a:endParaRPr lang="en-US"/>
        </a:p>
      </dgm:t>
    </dgm:pt>
    <dgm:pt modelId="{3A762A05-A1C6-49EB-AEE0-8337ABF8449C}">
      <dgm:prSet phldrT="[Text]" custT="1"/>
      <dgm:spPr/>
      <dgm:t>
        <a:bodyPr/>
        <a:lstStyle/>
        <a:p>
          <a:r>
            <a:rPr lang="en-IN" sz="3500" dirty="0" smtClean="0"/>
            <a:t>Azure Container Registry</a:t>
          </a:r>
          <a:endParaRPr lang="en-US" sz="3500" dirty="0"/>
        </a:p>
      </dgm:t>
    </dgm:pt>
    <dgm:pt modelId="{F8B6EBEE-0B9B-4DD9-BCAE-5BE0D325196F}" type="parTrans" cxnId="{18CE62CC-F48C-4DEC-9C87-B56521C69DE8}">
      <dgm:prSet/>
      <dgm:spPr/>
      <dgm:t>
        <a:bodyPr/>
        <a:lstStyle/>
        <a:p>
          <a:endParaRPr lang="en-US"/>
        </a:p>
      </dgm:t>
    </dgm:pt>
    <dgm:pt modelId="{6BB9C5DE-574E-4677-9B60-D2A0E3AD0307}" type="sibTrans" cxnId="{18CE62CC-F48C-4DEC-9C87-B56521C69DE8}">
      <dgm:prSet/>
      <dgm:spPr/>
      <dgm:t>
        <a:bodyPr/>
        <a:lstStyle/>
        <a:p>
          <a:endParaRPr lang="en-US"/>
        </a:p>
      </dgm:t>
    </dgm:pt>
    <dgm:pt modelId="{C9075331-312E-4A04-9828-CE3D14121915}">
      <dgm:prSet phldrT="[Text]" phldr="0" custT="1"/>
      <dgm:spPr/>
      <dgm:t>
        <a:bodyPr/>
        <a:lstStyle/>
        <a:p>
          <a:pPr rtl="0"/>
          <a:endParaRPr lang="en-US" sz="2500" dirty="0"/>
        </a:p>
      </dgm:t>
    </dgm:pt>
    <dgm:pt modelId="{20060312-403F-469B-B883-82DB2BC700F9}" type="parTrans" cxnId="{8BF07F3E-B573-415E-96FC-813C7EEA4846}">
      <dgm:prSet/>
      <dgm:spPr/>
      <dgm:t>
        <a:bodyPr/>
        <a:lstStyle/>
        <a:p>
          <a:endParaRPr lang="en-US"/>
        </a:p>
      </dgm:t>
    </dgm:pt>
    <dgm:pt modelId="{C9FAD20B-31C4-47FA-8CD5-2EC6B5186D9A}" type="sibTrans" cxnId="{8BF07F3E-B573-415E-96FC-813C7EEA4846}">
      <dgm:prSet/>
      <dgm:spPr/>
      <dgm:t>
        <a:bodyPr/>
        <a:lstStyle/>
        <a:p>
          <a:endParaRPr lang="en-US"/>
        </a:p>
      </dgm:t>
    </dgm:pt>
    <dgm:pt modelId="{B1B56135-0CB0-4165-942A-B1306EFEB4DD}">
      <dgm:prSet phldrT="[Text]" custT="1"/>
      <dgm:spPr/>
      <dgm:t>
        <a:bodyPr/>
        <a:lstStyle/>
        <a:p>
          <a:r>
            <a:rPr lang="en-US" sz="2500" dirty="0" smtClean="0"/>
            <a:t>No unnecessary ports will be opened in the containers </a:t>
          </a:r>
          <a:endParaRPr lang="en-US" sz="2500" dirty="0"/>
        </a:p>
      </dgm:t>
    </dgm:pt>
    <dgm:pt modelId="{37A2CC7F-F50A-4812-9E60-8707523903F2}" type="parTrans" cxnId="{EB7ED7C2-B562-4488-8D1D-3C773F524136}">
      <dgm:prSet/>
      <dgm:spPr/>
      <dgm:t>
        <a:bodyPr/>
        <a:lstStyle/>
        <a:p>
          <a:endParaRPr lang="en-GB"/>
        </a:p>
      </dgm:t>
    </dgm:pt>
    <dgm:pt modelId="{CF8BEDFB-5490-435A-824F-39080C13DBAD}" type="sibTrans" cxnId="{EB7ED7C2-B562-4488-8D1D-3C773F524136}">
      <dgm:prSet/>
      <dgm:spPr/>
      <dgm:t>
        <a:bodyPr/>
        <a:lstStyle/>
        <a:p>
          <a:endParaRPr lang="en-GB"/>
        </a:p>
      </dgm:t>
    </dgm:pt>
    <dgm:pt modelId="{BA330F9A-7839-4F39-B6EA-154C09B2A84A}">
      <dgm:prSet phldrT="[Text]" custT="1"/>
      <dgm:spPr/>
      <dgm:t>
        <a:bodyPr/>
        <a:lstStyle/>
        <a:p>
          <a:endParaRPr lang="en-US" sz="2500" dirty="0"/>
        </a:p>
      </dgm:t>
    </dgm:pt>
    <dgm:pt modelId="{E59E1A23-D746-44C4-8423-A37DE74CEE1F}" type="parTrans" cxnId="{3A2C0F5F-06C7-49AB-B5F6-96AF942D4498}">
      <dgm:prSet/>
      <dgm:spPr/>
      <dgm:t>
        <a:bodyPr/>
        <a:lstStyle/>
        <a:p>
          <a:endParaRPr lang="en-GB"/>
        </a:p>
      </dgm:t>
    </dgm:pt>
    <dgm:pt modelId="{A22B951C-EE5C-4170-8E86-FC015D60B91D}" type="sibTrans" cxnId="{3A2C0F5F-06C7-49AB-B5F6-96AF942D4498}">
      <dgm:prSet/>
      <dgm:spPr/>
      <dgm:t>
        <a:bodyPr/>
        <a:lstStyle/>
        <a:p>
          <a:endParaRPr lang="en-GB"/>
        </a:p>
      </dgm:t>
    </dgm:pt>
    <dgm:pt modelId="{41397647-B732-4064-BC80-72B4377627E4}">
      <dgm:prSet phldrT="[Text]" custT="1"/>
      <dgm:spPr/>
      <dgm:t>
        <a:bodyPr/>
        <a:lstStyle/>
        <a:p>
          <a:r>
            <a:rPr lang="en-US" sz="2500" dirty="0" smtClean="0"/>
            <a:t>No unnecessary packages will be installed in the containers</a:t>
          </a:r>
          <a:endParaRPr lang="en-US" sz="2500" dirty="0"/>
        </a:p>
      </dgm:t>
    </dgm:pt>
    <dgm:pt modelId="{22207BEF-827E-41A9-9D54-66E5A8981F6B}" type="parTrans" cxnId="{334D999F-F490-4521-8B32-F8F0D74E0CF1}">
      <dgm:prSet/>
      <dgm:spPr/>
      <dgm:t>
        <a:bodyPr/>
        <a:lstStyle/>
        <a:p>
          <a:endParaRPr lang="en-GB"/>
        </a:p>
      </dgm:t>
    </dgm:pt>
    <dgm:pt modelId="{E145B7C4-50B4-40A7-9492-C176F164B5FA}" type="sibTrans" cxnId="{334D999F-F490-4521-8B32-F8F0D74E0CF1}">
      <dgm:prSet/>
      <dgm:spPr/>
      <dgm:t>
        <a:bodyPr/>
        <a:lstStyle/>
        <a:p>
          <a:endParaRPr lang="en-GB"/>
        </a:p>
      </dgm:t>
    </dgm:pt>
    <dgm:pt modelId="{E5EDAC04-FEF4-4D0F-A4F2-DCB2ED4EEA0B}">
      <dgm:prSet phldrT="[Text]" custT="1"/>
      <dgm:spPr/>
      <dgm:t>
        <a:bodyPr/>
        <a:lstStyle/>
        <a:p>
          <a:r>
            <a:rPr lang="en-US" sz="2500" dirty="0" smtClean="0"/>
            <a:t>No sensitive information will be hard coded in the Dockerfile</a:t>
          </a:r>
          <a:endParaRPr lang="en-US" sz="2500" dirty="0"/>
        </a:p>
      </dgm:t>
    </dgm:pt>
    <dgm:pt modelId="{947A6FB0-3CA9-4E05-BA5A-EC488347AA0A}" type="parTrans" cxnId="{8CB0CB13-951E-415A-81E5-0F82310B23FF}">
      <dgm:prSet/>
      <dgm:spPr/>
      <dgm:t>
        <a:bodyPr/>
        <a:lstStyle/>
        <a:p>
          <a:endParaRPr lang="en-GB"/>
        </a:p>
      </dgm:t>
    </dgm:pt>
    <dgm:pt modelId="{95BA1131-C665-4AAC-B5D4-5C6B1FF1CD20}" type="sibTrans" cxnId="{8CB0CB13-951E-415A-81E5-0F82310B23FF}">
      <dgm:prSet/>
      <dgm:spPr/>
      <dgm:t>
        <a:bodyPr/>
        <a:lstStyle/>
        <a:p>
          <a:endParaRPr lang="en-GB"/>
        </a:p>
      </dgm:t>
    </dgm:pt>
    <dgm:pt modelId="{BE4BD6F6-BA56-4A7A-9DFD-7F80DA8D5166}">
      <dgm:prSet phldrT="[Text]" custT="1"/>
      <dgm:spPr/>
      <dgm:t>
        <a:bodyPr/>
        <a:lstStyle/>
        <a:p>
          <a:r>
            <a:rPr lang="en-US" sz="2500" dirty="0" smtClean="0"/>
            <a:t>Dockerfile will be versioned in the Azure DevOps repository</a:t>
          </a:r>
          <a:endParaRPr lang="en-US" sz="2500" dirty="0"/>
        </a:p>
      </dgm:t>
    </dgm:pt>
    <dgm:pt modelId="{576882D7-69FF-4027-946B-20875AA35BC9}" type="parTrans" cxnId="{0215D7AF-E8BA-43FE-AC9C-9A8759DAC63E}">
      <dgm:prSet/>
      <dgm:spPr/>
      <dgm:t>
        <a:bodyPr/>
        <a:lstStyle/>
        <a:p>
          <a:endParaRPr lang="en-GB"/>
        </a:p>
      </dgm:t>
    </dgm:pt>
    <dgm:pt modelId="{2477B7F2-CE80-464D-BEF3-4606A24C764B}" type="sibTrans" cxnId="{0215D7AF-E8BA-43FE-AC9C-9A8759DAC63E}">
      <dgm:prSet/>
      <dgm:spPr/>
      <dgm:t>
        <a:bodyPr/>
        <a:lstStyle/>
        <a:p>
          <a:endParaRPr lang="en-GB"/>
        </a:p>
      </dgm:t>
    </dgm:pt>
    <dgm:pt modelId="{8FFB621E-1F0E-4475-B0D3-581152E6649C}">
      <dgm:prSet phldrT="[Text]" custT="1"/>
      <dgm:spPr/>
      <dgm:t>
        <a:bodyPr/>
        <a:lstStyle/>
        <a:p>
          <a:r>
            <a:rPr lang="en-US" sz="2500" dirty="0" smtClean="0"/>
            <a:t>Container image changes will be approved through Peer Review</a:t>
          </a:r>
          <a:endParaRPr lang="en-US" sz="2500" dirty="0"/>
        </a:p>
      </dgm:t>
    </dgm:pt>
    <dgm:pt modelId="{F991F5B9-3659-4ED6-BE24-DCC3ABF25FDA}" type="parTrans" cxnId="{6A05C012-5B1B-4827-8542-72EE28176BAC}">
      <dgm:prSet/>
      <dgm:spPr/>
      <dgm:t>
        <a:bodyPr/>
        <a:lstStyle/>
        <a:p>
          <a:endParaRPr lang="en-GB"/>
        </a:p>
      </dgm:t>
    </dgm:pt>
    <dgm:pt modelId="{AC115C02-82C9-4820-BCDD-0BEA283F8517}" type="sibTrans" cxnId="{6A05C012-5B1B-4827-8542-72EE28176BAC}">
      <dgm:prSet/>
      <dgm:spPr/>
      <dgm:t>
        <a:bodyPr/>
        <a:lstStyle/>
        <a:p>
          <a:endParaRPr lang="en-GB"/>
        </a:p>
      </dgm:t>
    </dgm:pt>
    <dgm:pt modelId="{3AA43DC3-E778-4669-A3DE-8D5D79B24A72}">
      <dgm:prSet custT="1"/>
      <dgm:spPr/>
      <dgm:t>
        <a:bodyPr/>
        <a:lstStyle/>
        <a:p>
          <a:r>
            <a:rPr lang="en-US" sz="2500" dirty="0" smtClean="0"/>
            <a:t>Azure Defender will be enabled to scan the container images pushed into the ACR for vulnerabilities</a:t>
          </a:r>
        </a:p>
      </dgm:t>
    </dgm:pt>
    <dgm:pt modelId="{CCA2AC17-3309-4396-B00F-2A91D2D628AD}" type="parTrans" cxnId="{06578A4C-7BCF-495B-8961-70AF215E51F3}">
      <dgm:prSet/>
      <dgm:spPr/>
      <dgm:t>
        <a:bodyPr/>
        <a:lstStyle/>
        <a:p>
          <a:endParaRPr lang="en-GB"/>
        </a:p>
      </dgm:t>
    </dgm:pt>
    <dgm:pt modelId="{A8763E91-7737-4AE0-84A9-4392F073541E}" type="sibTrans" cxnId="{06578A4C-7BCF-495B-8961-70AF215E51F3}">
      <dgm:prSet/>
      <dgm:spPr/>
      <dgm:t>
        <a:bodyPr/>
        <a:lstStyle/>
        <a:p>
          <a:endParaRPr lang="en-GB"/>
        </a:p>
      </dgm:t>
    </dgm:pt>
    <dgm:pt modelId="{B0CC5754-C864-4AE9-89B4-44CE77485146}">
      <dgm:prSet custT="1"/>
      <dgm:spPr/>
      <dgm:t>
        <a:bodyPr/>
        <a:lstStyle/>
        <a:p>
          <a:endParaRPr lang="en-US" sz="2500" dirty="0" smtClean="0"/>
        </a:p>
      </dgm:t>
    </dgm:pt>
    <dgm:pt modelId="{727A479B-180D-45EE-816A-3FC70BD4B341}" type="parTrans" cxnId="{11CFA7C9-B09C-45E3-8DE9-FBC275C7BA50}">
      <dgm:prSet/>
      <dgm:spPr/>
      <dgm:t>
        <a:bodyPr/>
        <a:lstStyle/>
        <a:p>
          <a:endParaRPr lang="en-GB"/>
        </a:p>
      </dgm:t>
    </dgm:pt>
    <dgm:pt modelId="{CAEA1997-7739-472A-BB5E-16BF4C00915C}" type="sibTrans" cxnId="{11CFA7C9-B09C-45E3-8DE9-FBC275C7BA50}">
      <dgm:prSet/>
      <dgm:spPr/>
      <dgm:t>
        <a:bodyPr/>
        <a:lstStyle/>
        <a:p>
          <a:endParaRPr lang="en-GB"/>
        </a:p>
      </dgm:t>
    </dgm:pt>
    <dgm:pt modelId="{385A303F-556B-4487-B2A8-5FFFC6AADB7E}">
      <dgm:prSet custT="1"/>
      <dgm:spPr/>
      <dgm:t>
        <a:bodyPr/>
        <a:lstStyle/>
        <a:p>
          <a:r>
            <a:rPr lang="en-US" sz="2500" dirty="0" smtClean="0"/>
            <a:t>CVEs, CVSS scores will be monitored in the security center</a:t>
          </a:r>
        </a:p>
      </dgm:t>
    </dgm:pt>
    <dgm:pt modelId="{DE1127E7-00E2-4A0B-BF3A-E23773B26F37}" type="parTrans" cxnId="{0A92F2AF-C2A7-4A5E-8791-EEA3FA0ED6C6}">
      <dgm:prSet/>
      <dgm:spPr/>
      <dgm:t>
        <a:bodyPr/>
        <a:lstStyle/>
        <a:p>
          <a:endParaRPr lang="en-GB"/>
        </a:p>
      </dgm:t>
    </dgm:pt>
    <dgm:pt modelId="{DEE21585-ACC3-4850-B744-18626B11BCA3}" type="sibTrans" cxnId="{0A92F2AF-C2A7-4A5E-8791-EEA3FA0ED6C6}">
      <dgm:prSet/>
      <dgm:spPr/>
      <dgm:t>
        <a:bodyPr/>
        <a:lstStyle/>
        <a:p>
          <a:endParaRPr lang="en-GB"/>
        </a:p>
      </dgm:t>
    </dgm:pt>
    <dgm:pt modelId="{8C626677-538C-435A-9228-1620C1FA076D}">
      <dgm:prSet custT="1"/>
      <dgm:spPr/>
      <dgm:t>
        <a:bodyPr/>
        <a:lstStyle/>
        <a:p>
          <a:r>
            <a:rPr lang="en-US" sz="2500" dirty="0" smtClean="0"/>
            <a:t>Disable ACR Admin user</a:t>
          </a:r>
        </a:p>
      </dgm:t>
    </dgm:pt>
    <dgm:pt modelId="{D47CBB12-9E6F-416C-A853-B5FBD028B297}" type="parTrans" cxnId="{3A2A0C2B-2D63-4FC3-A182-3F6203F7EA47}">
      <dgm:prSet/>
      <dgm:spPr/>
      <dgm:t>
        <a:bodyPr/>
        <a:lstStyle/>
        <a:p>
          <a:endParaRPr lang="en-GB"/>
        </a:p>
      </dgm:t>
    </dgm:pt>
    <dgm:pt modelId="{8D289E29-61F0-4A93-BDD7-386F74FD5880}" type="sibTrans" cxnId="{3A2A0C2B-2D63-4FC3-A182-3F6203F7EA47}">
      <dgm:prSet/>
      <dgm:spPr/>
      <dgm:t>
        <a:bodyPr/>
        <a:lstStyle/>
        <a:p>
          <a:endParaRPr lang="en-GB"/>
        </a:p>
      </dgm:t>
    </dgm:pt>
    <dgm:pt modelId="{D3D6918D-BE49-427D-973D-7F9D7C65E76C}">
      <dgm:prSet custT="1"/>
      <dgm:spPr/>
      <dgm:t>
        <a:bodyPr/>
        <a:lstStyle/>
        <a:p>
          <a:endParaRPr lang="en-US" sz="2500" dirty="0" smtClean="0"/>
        </a:p>
      </dgm:t>
    </dgm:pt>
    <dgm:pt modelId="{ACEA32AE-92B7-4CD6-B9F5-B9AC3E9644BE}" type="parTrans" cxnId="{4CE69B60-22BD-4329-88FB-D9CA8B526B78}">
      <dgm:prSet/>
      <dgm:spPr/>
      <dgm:t>
        <a:bodyPr/>
        <a:lstStyle/>
        <a:p>
          <a:endParaRPr lang="en-GB"/>
        </a:p>
      </dgm:t>
    </dgm:pt>
    <dgm:pt modelId="{AAF18D2B-B91B-4BCA-8052-EF42CB87A753}" type="sibTrans" cxnId="{4CE69B60-22BD-4329-88FB-D9CA8B526B78}">
      <dgm:prSet/>
      <dgm:spPr/>
      <dgm:t>
        <a:bodyPr/>
        <a:lstStyle/>
        <a:p>
          <a:endParaRPr lang="en-GB"/>
        </a:p>
      </dgm:t>
    </dgm:pt>
    <dgm:pt modelId="{570A296A-86CF-428E-9840-05080BCEA406}">
      <dgm:prSet custT="1"/>
      <dgm:spPr/>
      <dgm:t>
        <a:bodyPr/>
        <a:lstStyle/>
        <a:p>
          <a:r>
            <a:rPr lang="en-US" sz="2500" dirty="0" smtClean="0"/>
            <a:t>Authorize using service principal</a:t>
          </a:r>
        </a:p>
      </dgm:t>
    </dgm:pt>
    <dgm:pt modelId="{875D3D39-EF77-40D2-A4FF-9AF1B9651C76}" type="parTrans" cxnId="{5E72E7DE-E179-4535-A383-47376087D79A}">
      <dgm:prSet/>
      <dgm:spPr/>
      <dgm:t>
        <a:bodyPr/>
        <a:lstStyle/>
        <a:p>
          <a:endParaRPr lang="en-GB"/>
        </a:p>
      </dgm:t>
    </dgm:pt>
    <dgm:pt modelId="{BA375019-84DA-47D0-A647-BA3B96A5365B}" type="sibTrans" cxnId="{5E72E7DE-E179-4535-A383-47376087D79A}">
      <dgm:prSet/>
      <dgm:spPr/>
      <dgm:t>
        <a:bodyPr/>
        <a:lstStyle/>
        <a:p>
          <a:endParaRPr lang="en-GB"/>
        </a:p>
      </dgm:t>
    </dgm:pt>
    <dgm:pt modelId="{076E6634-D1D1-4204-9961-320D6529B1F2}">
      <dgm:prSet custT="1"/>
      <dgm:spPr/>
      <dgm:t>
        <a:bodyPr/>
        <a:lstStyle/>
        <a:p>
          <a:r>
            <a:rPr lang="en-US" sz="2500" dirty="0" smtClean="0"/>
            <a:t>Create the IAM roles with policy of POLP with access to the respective ACR Images</a:t>
          </a:r>
          <a:endParaRPr lang="en-US" sz="2500" dirty="0"/>
        </a:p>
      </dgm:t>
    </dgm:pt>
    <dgm:pt modelId="{7383EF6C-7DDC-4CA3-9591-DB2097380AF4}" type="parTrans" cxnId="{D0BAEE46-FE4E-4741-ADE2-939D704D4B89}">
      <dgm:prSet/>
      <dgm:spPr/>
      <dgm:t>
        <a:bodyPr/>
        <a:lstStyle/>
        <a:p>
          <a:endParaRPr lang="en-GB"/>
        </a:p>
      </dgm:t>
    </dgm:pt>
    <dgm:pt modelId="{6CCF36D1-80FB-4A58-A7C6-4A4AC3396C71}" type="sibTrans" cxnId="{D0BAEE46-FE4E-4741-ADE2-939D704D4B89}">
      <dgm:prSet/>
      <dgm:spPr/>
      <dgm:t>
        <a:bodyPr/>
        <a:lstStyle/>
        <a:p>
          <a:endParaRPr lang="en-GB"/>
        </a:p>
      </dgm:t>
    </dgm:pt>
    <dgm:pt modelId="{5712A566-11D7-4A20-B672-AC928008A204}">
      <dgm:prSet phldrT="[Text]" custT="1"/>
      <dgm:spPr/>
      <dgm:t>
        <a:bodyPr/>
        <a:lstStyle/>
        <a:p>
          <a:r>
            <a:rPr lang="en-US" sz="2500" dirty="0" smtClean="0"/>
            <a:t>Enable content trust to sign the images before pushing into registry </a:t>
          </a:r>
          <a:endParaRPr lang="en-US" sz="2500" dirty="0"/>
        </a:p>
      </dgm:t>
    </dgm:pt>
    <dgm:pt modelId="{F3A54A14-A3F0-48E7-A3B4-78C2231A770A}" type="parTrans" cxnId="{31375C06-0751-435D-B2ED-2F3299DA2452}">
      <dgm:prSet/>
      <dgm:spPr/>
      <dgm:t>
        <a:bodyPr/>
        <a:lstStyle/>
        <a:p>
          <a:endParaRPr lang="en-GB"/>
        </a:p>
      </dgm:t>
    </dgm:pt>
    <dgm:pt modelId="{5FC30279-C504-4760-95C6-16E86F9C4A6A}" type="sibTrans" cxnId="{31375C06-0751-435D-B2ED-2F3299DA2452}">
      <dgm:prSet/>
      <dgm:spPr/>
      <dgm:t>
        <a:bodyPr/>
        <a:lstStyle/>
        <a:p>
          <a:endParaRPr lang="en-GB"/>
        </a:p>
      </dgm:t>
    </dgm:pt>
    <dgm:pt modelId="{54A7402C-E351-4C96-8456-1E021F8AF4F8}" type="pres">
      <dgm:prSet presAssocID="{F683096A-382C-4E00-B616-375DE08F64AD}" presName="Name0" presStyleCnt="0">
        <dgm:presLayoutVars>
          <dgm:dir/>
          <dgm:animLvl val="lvl"/>
          <dgm:resizeHandles val="exact"/>
        </dgm:presLayoutVars>
      </dgm:prSet>
      <dgm:spPr/>
      <dgm:t>
        <a:bodyPr/>
        <a:lstStyle/>
        <a:p>
          <a:endParaRPr lang="en-US"/>
        </a:p>
      </dgm:t>
    </dgm:pt>
    <dgm:pt modelId="{F11367A2-9068-41E9-AF84-A74C31B20E5E}" type="pres">
      <dgm:prSet presAssocID="{ED31D738-4427-4763-9AC9-95CD93CF1247}" presName="composite" presStyleCnt="0"/>
      <dgm:spPr/>
      <dgm:t>
        <a:bodyPr/>
        <a:lstStyle/>
        <a:p>
          <a:endParaRPr lang="en-GB"/>
        </a:p>
      </dgm:t>
    </dgm:pt>
    <dgm:pt modelId="{C8D656D4-0D5E-4B13-89C5-EE7051F02A83}" type="pres">
      <dgm:prSet presAssocID="{ED31D738-4427-4763-9AC9-95CD93CF1247}" presName="parTx" presStyleLbl="alignNode1" presStyleIdx="0" presStyleCnt="2" custLinFactNeighborX="201" custLinFactNeighborY="0">
        <dgm:presLayoutVars>
          <dgm:chMax val="0"/>
          <dgm:chPref val="0"/>
          <dgm:bulletEnabled val="1"/>
        </dgm:presLayoutVars>
      </dgm:prSet>
      <dgm:spPr/>
      <dgm:t>
        <a:bodyPr/>
        <a:lstStyle/>
        <a:p>
          <a:endParaRPr lang="en-US"/>
        </a:p>
      </dgm:t>
    </dgm:pt>
    <dgm:pt modelId="{A2404CE7-2F24-4BC7-9FD6-5F5670128706}" type="pres">
      <dgm:prSet presAssocID="{ED31D738-4427-4763-9AC9-95CD93CF1247}" presName="desTx" presStyleLbl="alignAccFollowNode1" presStyleIdx="0" presStyleCnt="2">
        <dgm:presLayoutVars>
          <dgm:bulletEnabled val="1"/>
        </dgm:presLayoutVars>
      </dgm:prSet>
      <dgm:spPr/>
      <dgm:t>
        <a:bodyPr/>
        <a:lstStyle/>
        <a:p>
          <a:endParaRPr lang="en-US"/>
        </a:p>
      </dgm:t>
    </dgm:pt>
    <dgm:pt modelId="{6DE0BEDA-7E93-498A-AB1E-5E0E29DBD083}" type="pres">
      <dgm:prSet presAssocID="{E75A0B26-E6D2-4274-89F4-2DB0BAB450D1}" presName="space" presStyleCnt="0"/>
      <dgm:spPr/>
      <dgm:t>
        <a:bodyPr/>
        <a:lstStyle/>
        <a:p>
          <a:endParaRPr lang="en-GB"/>
        </a:p>
      </dgm:t>
    </dgm:pt>
    <dgm:pt modelId="{ACEE35AE-6A5B-4235-8A46-9170333718C2}" type="pres">
      <dgm:prSet presAssocID="{3A762A05-A1C6-49EB-AEE0-8337ABF8449C}" presName="composite" presStyleCnt="0"/>
      <dgm:spPr/>
      <dgm:t>
        <a:bodyPr/>
        <a:lstStyle/>
        <a:p>
          <a:endParaRPr lang="en-GB"/>
        </a:p>
      </dgm:t>
    </dgm:pt>
    <dgm:pt modelId="{7998ECAF-41CA-4BA6-94CF-5E41FCA78C28}" type="pres">
      <dgm:prSet presAssocID="{3A762A05-A1C6-49EB-AEE0-8337ABF8449C}" presName="parTx" presStyleLbl="alignNode1" presStyleIdx="1" presStyleCnt="2">
        <dgm:presLayoutVars>
          <dgm:chMax val="0"/>
          <dgm:chPref val="0"/>
          <dgm:bulletEnabled val="1"/>
        </dgm:presLayoutVars>
      </dgm:prSet>
      <dgm:spPr/>
      <dgm:t>
        <a:bodyPr/>
        <a:lstStyle/>
        <a:p>
          <a:endParaRPr lang="en-US"/>
        </a:p>
      </dgm:t>
    </dgm:pt>
    <dgm:pt modelId="{8C114B84-A3B8-4985-9721-31E23D5D2D2E}" type="pres">
      <dgm:prSet presAssocID="{3A762A05-A1C6-49EB-AEE0-8337ABF8449C}" presName="desTx" presStyleLbl="alignAccFollowNode1" presStyleIdx="1" presStyleCnt="2">
        <dgm:presLayoutVars>
          <dgm:bulletEnabled val="1"/>
        </dgm:presLayoutVars>
      </dgm:prSet>
      <dgm:spPr/>
      <dgm:t>
        <a:bodyPr/>
        <a:lstStyle/>
        <a:p>
          <a:endParaRPr lang="en-US"/>
        </a:p>
      </dgm:t>
    </dgm:pt>
  </dgm:ptLst>
  <dgm:cxnLst>
    <dgm:cxn modelId="{1CA1E14C-DE8B-4900-B27C-2915D5FDF560}" type="presOf" srcId="{E5EDAC04-FEF4-4D0F-A4F2-DCB2ED4EEA0B}" destId="{A2404CE7-2F24-4BC7-9FD6-5F5670128706}" srcOrd="0" destOrd="3" presId="urn:microsoft.com/office/officeart/2005/8/layout/hList1"/>
    <dgm:cxn modelId="{8CB0CB13-951E-415A-81E5-0F82310B23FF}" srcId="{ED31D738-4427-4763-9AC9-95CD93CF1247}" destId="{E5EDAC04-FEF4-4D0F-A4F2-DCB2ED4EEA0B}" srcOrd="3" destOrd="0" parTransId="{947A6FB0-3CA9-4E05-BA5A-EC488347AA0A}" sibTransId="{95BA1131-C665-4AAC-B5D4-5C6B1FF1CD20}"/>
    <dgm:cxn modelId="{FE966283-3681-4E5B-93E6-9C1895102B9A}" type="presOf" srcId="{3AA43DC3-E778-4669-A3DE-8D5D79B24A72}" destId="{8C114B84-A3B8-4985-9721-31E23D5D2D2E}" srcOrd="0" destOrd="1" presId="urn:microsoft.com/office/officeart/2005/8/layout/hList1"/>
    <dgm:cxn modelId="{3A2A0C2B-2D63-4FC3-A182-3F6203F7EA47}" srcId="{3A762A05-A1C6-49EB-AEE0-8337ABF8449C}" destId="{8C626677-538C-435A-9228-1620C1FA076D}" srcOrd="3" destOrd="0" parTransId="{D47CBB12-9E6F-416C-A853-B5FBD028B297}" sibTransId="{8D289E29-61F0-4A93-BDD7-386F74FD5880}"/>
    <dgm:cxn modelId="{4CE69B60-22BD-4329-88FB-D9CA8B526B78}" srcId="{3A762A05-A1C6-49EB-AEE0-8337ABF8449C}" destId="{D3D6918D-BE49-427D-973D-7F9D7C65E76C}" srcOrd="6" destOrd="0" parTransId="{ACEA32AE-92B7-4CD6-B9F5-B9AC3E9644BE}" sibTransId="{AAF18D2B-B91B-4BCA-8052-EF42CB87A753}"/>
    <dgm:cxn modelId="{7961CD4A-572C-4B01-BDD8-E9B42E2613E4}" type="presOf" srcId="{8C626677-538C-435A-9228-1620C1FA076D}" destId="{8C114B84-A3B8-4985-9721-31E23D5D2D2E}" srcOrd="0" destOrd="3" presId="urn:microsoft.com/office/officeart/2005/8/layout/hList1"/>
    <dgm:cxn modelId="{31375C06-0751-435D-B2ED-2F3299DA2452}" srcId="{ED31D738-4427-4763-9AC9-95CD93CF1247}" destId="{5712A566-11D7-4A20-B672-AC928008A204}" srcOrd="6" destOrd="0" parTransId="{F3A54A14-A3F0-48E7-A3B4-78C2231A770A}" sibTransId="{5FC30279-C504-4760-95C6-16E86F9C4A6A}"/>
    <dgm:cxn modelId="{0215D7AF-E8BA-43FE-AC9C-9A8759DAC63E}" srcId="{ED31D738-4427-4763-9AC9-95CD93CF1247}" destId="{BE4BD6F6-BA56-4A7A-9DFD-7F80DA8D5166}" srcOrd="4" destOrd="0" parTransId="{576882D7-69FF-4027-946B-20875AA35BC9}" sibTransId="{2477B7F2-CE80-464D-BEF3-4606A24C764B}"/>
    <dgm:cxn modelId="{06578A4C-7BCF-495B-8961-70AF215E51F3}" srcId="{3A762A05-A1C6-49EB-AEE0-8337ABF8449C}" destId="{3AA43DC3-E778-4669-A3DE-8D5D79B24A72}" srcOrd="1" destOrd="0" parTransId="{CCA2AC17-3309-4396-B00F-2A91D2D628AD}" sibTransId="{A8763E91-7737-4AE0-84A9-4392F073541E}"/>
    <dgm:cxn modelId="{EB7ED7C2-B562-4488-8D1D-3C773F524136}" srcId="{ED31D738-4427-4763-9AC9-95CD93CF1247}" destId="{B1B56135-0CB0-4165-942A-B1306EFEB4DD}" srcOrd="1" destOrd="0" parTransId="{37A2CC7F-F50A-4812-9E60-8707523903F2}" sibTransId="{CF8BEDFB-5490-435A-824F-39080C13DBAD}"/>
    <dgm:cxn modelId="{0C902660-9837-4795-BF3A-70A149349E7D}" type="presOf" srcId="{F683096A-382C-4E00-B616-375DE08F64AD}" destId="{54A7402C-E351-4C96-8456-1E021F8AF4F8}" srcOrd="0" destOrd="0" presId="urn:microsoft.com/office/officeart/2005/8/layout/hList1"/>
    <dgm:cxn modelId="{7C48657E-BF48-4232-BFFD-D5F3FF1700AB}" type="presOf" srcId="{B0CC5754-C864-4AE9-89B4-44CE77485146}" destId="{8C114B84-A3B8-4985-9721-31E23D5D2D2E}" srcOrd="0" destOrd="7" presId="urn:microsoft.com/office/officeart/2005/8/layout/hList1"/>
    <dgm:cxn modelId="{D734542B-B919-446E-9896-3D9410BC7D5A}" type="presOf" srcId="{8FFB621E-1F0E-4475-B0D3-581152E6649C}" destId="{A2404CE7-2F24-4BC7-9FD6-5F5670128706}" srcOrd="0" destOrd="5" presId="urn:microsoft.com/office/officeart/2005/8/layout/hList1"/>
    <dgm:cxn modelId="{83B718D8-8000-466D-BC24-0E82A8E5BEFF}" type="presOf" srcId="{BA330F9A-7839-4F39-B6EA-154C09B2A84A}" destId="{A2404CE7-2F24-4BC7-9FD6-5F5670128706}" srcOrd="0" destOrd="7" presId="urn:microsoft.com/office/officeart/2005/8/layout/hList1"/>
    <dgm:cxn modelId="{6A05C012-5B1B-4827-8542-72EE28176BAC}" srcId="{ED31D738-4427-4763-9AC9-95CD93CF1247}" destId="{8FFB621E-1F0E-4475-B0D3-581152E6649C}" srcOrd="5" destOrd="0" parTransId="{F991F5B9-3659-4ED6-BE24-DCC3ABF25FDA}" sibTransId="{AC115C02-82C9-4820-BCDD-0BEA283F8517}"/>
    <dgm:cxn modelId="{0A92F2AF-C2A7-4A5E-8791-EEA3FA0ED6C6}" srcId="{3A762A05-A1C6-49EB-AEE0-8337ABF8449C}" destId="{385A303F-556B-4487-B2A8-5FFFC6AADB7E}" srcOrd="2" destOrd="0" parTransId="{DE1127E7-00E2-4A0B-BF3A-E23773B26F37}" sibTransId="{DEE21585-ACC3-4850-B744-18626B11BCA3}"/>
    <dgm:cxn modelId="{CE34D65B-214F-4243-8364-558DB589F137}" type="presOf" srcId="{076E6634-D1D1-4204-9961-320D6529B1F2}" destId="{8C114B84-A3B8-4985-9721-31E23D5D2D2E}" srcOrd="0" destOrd="5" presId="urn:microsoft.com/office/officeart/2005/8/layout/hList1"/>
    <dgm:cxn modelId="{3A92AC78-1E4A-4CFD-A49B-769347ABB41B}" type="presOf" srcId="{5712A566-11D7-4A20-B672-AC928008A204}" destId="{A2404CE7-2F24-4BC7-9FD6-5F5670128706}" srcOrd="0" destOrd="6" presId="urn:microsoft.com/office/officeart/2005/8/layout/hList1"/>
    <dgm:cxn modelId="{D903A3EE-747B-4D3C-AB19-3D3544E3D993}" type="presOf" srcId="{C9075331-312E-4A04-9828-CE3D14121915}" destId="{8C114B84-A3B8-4985-9721-31E23D5D2D2E}" srcOrd="0" destOrd="0" presId="urn:microsoft.com/office/officeart/2005/8/layout/hList1"/>
    <dgm:cxn modelId="{AC22CD61-AEB7-4A92-9EC0-A43B8B19D423}" type="presOf" srcId="{ED31D738-4427-4763-9AC9-95CD93CF1247}" destId="{C8D656D4-0D5E-4B13-89C5-EE7051F02A83}" srcOrd="0" destOrd="0" presId="urn:microsoft.com/office/officeart/2005/8/layout/hList1"/>
    <dgm:cxn modelId="{8BF07F3E-B573-415E-96FC-813C7EEA4846}" srcId="{3A762A05-A1C6-49EB-AEE0-8337ABF8449C}" destId="{C9075331-312E-4A04-9828-CE3D14121915}" srcOrd="0" destOrd="0" parTransId="{20060312-403F-469B-B883-82DB2BC700F9}" sibTransId="{C9FAD20B-31C4-47FA-8CD5-2EC6B5186D9A}"/>
    <dgm:cxn modelId="{841F1910-4216-44DB-8A54-C1DF317E74DD}" type="presOf" srcId="{41397647-B732-4064-BC80-72B4377627E4}" destId="{A2404CE7-2F24-4BC7-9FD6-5F5670128706}" srcOrd="0" destOrd="2" presId="urn:microsoft.com/office/officeart/2005/8/layout/hList1"/>
    <dgm:cxn modelId="{D78F4784-4F11-4976-9C9D-C5259E259E18}" srcId="{ED31D738-4427-4763-9AC9-95CD93CF1247}" destId="{974ABB86-708F-4B59-A6C5-C9A08CD59DED}" srcOrd="0" destOrd="0" parTransId="{54A2E66E-02CF-4128-B824-F699173D6073}" sibTransId="{E0E3F241-E220-47B0-9E7F-BD062851D509}"/>
    <dgm:cxn modelId="{CD4906EE-60A1-4132-8EF3-50D42D29E35E}" type="presOf" srcId="{3A762A05-A1C6-49EB-AEE0-8337ABF8449C}" destId="{7998ECAF-41CA-4BA6-94CF-5E41FCA78C28}" srcOrd="0" destOrd="0" presId="urn:microsoft.com/office/officeart/2005/8/layout/hList1"/>
    <dgm:cxn modelId="{18CE62CC-F48C-4DEC-9C87-B56521C69DE8}" srcId="{F683096A-382C-4E00-B616-375DE08F64AD}" destId="{3A762A05-A1C6-49EB-AEE0-8337ABF8449C}" srcOrd="1" destOrd="0" parTransId="{F8B6EBEE-0B9B-4DD9-BCAE-5BE0D325196F}" sibTransId="{6BB9C5DE-574E-4677-9B60-D2A0E3AD0307}"/>
    <dgm:cxn modelId="{6B60D098-5F91-4A6D-B8B5-57E84F713173}" type="presOf" srcId="{974ABB86-708F-4B59-A6C5-C9A08CD59DED}" destId="{A2404CE7-2F24-4BC7-9FD6-5F5670128706}" srcOrd="0" destOrd="0" presId="urn:microsoft.com/office/officeart/2005/8/layout/hList1"/>
    <dgm:cxn modelId="{11CFA7C9-B09C-45E3-8DE9-FBC275C7BA50}" srcId="{3A762A05-A1C6-49EB-AEE0-8337ABF8449C}" destId="{B0CC5754-C864-4AE9-89B4-44CE77485146}" srcOrd="7" destOrd="0" parTransId="{727A479B-180D-45EE-816A-3FC70BD4B341}" sibTransId="{CAEA1997-7739-472A-BB5E-16BF4C00915C}"/>
    <dgm:cxn modelId="{5E72E7DE-E179-4535-A383-47376087D79A}" srcId="{3A762A05-A1C6-49EB-AEE0-8337ABF8449C}" destId="{570A296A-86CF-428E-9840-05080BCEA406}" srcOrd="4" destOrd="0" parTransId="{875D3D39-EF77-40D2-A4FF-9AF1B9651C76}" sibTransId="{BA375019-84DA-47D0-A647-BA3B96A5365B}"/>
    <dgm:cxn modelId="{3A2C0F5F-06C7-49AB-B5F6-96AF942D4498}" srcId="{ED31D738-4427-4763-9AC9-95CD93CF1247}" destId="{BA330F9A-7839-4F39-B6EA-154C09B2A84A}" srcOrd="7" destOrd="0" parTransId="{E59E1A23-D746-44C4-8423-A37DE74CEE1F}" sibTransId="{A22B951C-EE5C-4170-8E86-FC015D60B91D}"/>
    <dgm:cxn modelId="{4B93B645-01C7-4BA3-BCEC-FEA166BA5F7B}" type="presOf" srcId="{B1B56135-0CB0-4165-942A-B1306EFEB4DD}" destId="{A2404CE7-2F24-4BC7-9FD6-5F5670128706}" srcOrd="0" destOrd="1" presId="urn:microsoft.com/office/officeart/2005/8/layout/hList1"/>
    <dgm:cxn modelId="{0A1E0633-36C9-4077-921E-49AEA3A9B1E8}" srcId="{F683096A-382C-4E00-B616-375DE08F64AD}" destId="{ED31D738-4427-4763-9AC9-95CD93CF1247}" srcOrd="0" destOrd="0" parTransId="{8C49E11E-F255-4DA0-A59A-0B651E282EDD}" sibTransId="{E75A0B26-E6D2-4274-89F4-2DB0BAB450D1}"/>
    <dgm:cxn modelId="{334D999F-F490-4521-8B32-F8F0D74E0CF1}" srcId="{ED31D738-4427-4763-9AC9-95CD93CF1247}" destId="{41397647-B732-4064-BC80-72B4377627E4}" srcOrd="2" destOrd="0" parTransId="{22207BEF-827E-41A9-9D54-66E5A8981F6B}" sibTransId="{E145B7C4-50B4-40A7-9492-C176F164B5FA}"/>
    <dgm:cxn modelId="{0A3FFB8E-BA67-4A70-8B67-060C59D332D7}" type="presOf" srcId="{D3D6918D-BE49-427D-973D-7F9D7C65E76C}" destId="{8C114B84-A3B8-4985-9721-31E23D5D2D2E}" srcOrd="0" destOrd="6" presId="urn:microsoft.com/office/officeart/2005/8/layout/hList1"/>
    <dgm:cxn modelId="{5616064B-0834-4954-94FA-83DDA11CA07C}" type="presOf" srcId="{BE4BD6F6-BA56-4A7A-9DFD-7F80DA8D5166}" destId="{A2404CE7-2F24-4BC7-9FD6-5F5670128706}" srcOrd="0" destOrd="4" presId="urn:microsoft.com/office/officeart/2005/8/layout/hList1"/>
    <dgm:cxn modelId="{D0BAEE46-FE4E-4741-ADE2-939D704D4B89}" srcId="{3A762A05-A1C6-49EB-AEE0-8337ABF8449C}" destId="{076E6634-D1D1-4204-9961-320D6529B1F2}" srcOrd="5" destOrd="0" parTransId="{7383EF6C-7DDC-4CA3-9591-DB2097380AF4}" sibTransId="{6CCF36D1-80FB-4A58-A7C6-4A4AC3396C71}"/>
    <dgm:cxn modelId="{A710D085-BF77-4309-BAE0-73D763E060F7}" type="presOf" srcId="{385A303F-556B-4487-B2A8-5FFFC6AADB7E}" destId="{8C114B84-A3B8-4985-9721-31E23D5D2D2E}" srcOrd="0" destOrd="2" presId="urn:microsoft.com/office/officeart/2005/8/layout/hList1"/>
    <dgm:cxn modelId="{467AA724-B6C2-4AA9-AF5A-2D05BE0F57FB}" type="presOf" srcId="{570A296A-86CF-428E-9840-05080BCEA406}" destId="{8C114B84-A3B8-4985-9721-31E23D5D2D2E}" srcOrd="0" destOrd="4" presId="urn:microsoft.com/office/officeart/2005/8/layout/hList1"/>
    <dgm:cxn modelId="{9F8DF461-8DF5-4DA3-98F7-AE79CDDF5CFA}" type="presParOf" srcId="{54A7402C-E351-4C96-8456-1E021F8AF4F8}" destId="{F11367A2-9068-41E9-AF84-A74C31B20E5E}" srcOrd="0" destOrd="0" presId="urn:microsoft.com/office/officeart/2005/8/layout/hList1"/>
    <dgm:cxn modelId="{B06F16B8-3BF5-4091-A15B-FB4ED02D7422}" type="presParOf" srcId="{F11367A2-9068-41E9-AF84-A74C31B20E5E}" destId="{C8D656D4-0D5E-4B13-89C5-EE7051F02A83}" srcOrd="0" destOrd="0" presId="urn:microsoft.com/office/officeart/2005/8/layout/hList1"/>
    <dgm:cxn modelId="{61523A9D-810A-42B5-B35E-8F693145EA9C}" type="presParOf" srcId="{F11367A2-9068-41E9-AF84-A74C31B20E5E}" destId="{A2404CE7-2F24-4BC7-9FD6-5F5670128706}" srcOrd="1" destOrd="0" presId="urn:microsoft.com/office/officeart/2005/8/layout/hList1"/>
    <dgm:cxn modelId="{0D766264-1922-4B17-B89D-CE8A25E3AB3D}" type="presParOf" srcId="{54A7402C-E351-4C96-8456-1E021F8AF4F8}" destId="{6DE0BEDA-7E93-498A-AB1E-5E0E29DBD083}" srcOrd="1" destOrd="0" presId="urn:microsoft.com/office/officeart/2005/8/layout/hList1"/>
    <dgm:cxn modelId="{6FFF497D-02A0-4C40-9963-3E8A0A265D13}" type="presParOf" srcId="{54A7402C-E351-4C96-8456-1E021F8AF4F8}" destId="{ACEE35AE-6A5B-4235-8A46-9170333718C2}" srcOrd="2" destOrd="0" presId="urn:microsoft.com/office/officeart/2005/8/layout/hList1"/>
    <dgm:cxn modelId="{2439CC47-E449-4A55-BE4C-CAF3C0116C18}" type="presParOf" srcId="{ACEE35AE-6A5B-4235-8A46-9170333718C2}" destId="{7998ECAF-41CA-4BA6-94CF-5E41FCA78C28}" srcOrd="0" destOrd="0" presId="urn:microsoft.com/office/officeart/2005/8/layout/hList1"/>
    <dgm:cxn modelId="{5702C8E1-E4B2-4622-B3D0-E4E725FB692E}" type="presParOf" srcId="{ACEE35AE-6A5B-4235-8A46-9170333718C2}" destId="{8C114B84-A3B8-4985-9721-31E23D5D2D2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83096A-382C-4E00-B616-375DE08F64AD}" type="doc">
      <dgm:prSet loTypeId="urn:microsoft.com/office/officeart/2005/8/layout/hList1" loCatId="list" qsTypeId="urn:microsoft.com/office/officeart/2005/8/quickstyle/simple4" qsCatId="simple" csTypeId="urn:microsoft.com/office/officeart/2005/8/colors/colorful3" csCatId="colorful" phldr="1"/>
      <dgm:spPr/>
      <dgm:t>
        <a:bodyPr/>
        <a:lstStyle/>
        <a:p>
          <a:endParaRPr lang="en-US"/>
        </a:p>
      </dgm:t>
    </dgm:pt>
    <dgm:pt modelId="{ED31D738-4427-4763-9AC9-95CD93CF1247}">
      <dgm:prSet phldrT="[Text]" custT="1"/>
      <dgm:spPr/>
      <dgm:t>
        <a:bodyPr/>
        <a:lstStyle/>
        <a:p>
          <a:r>
            <a:rPr lang="en-US" sz="3500" b="1" dirty="0" smtClean="0"/>
            <a:t>Static WebApp</a:t>
          </a:r>
          <a:endParaRPr lang="en-US" sz="3500" b="1" dirty="0"/>
        </a:p>
      </dgm:t>
    </dgm:pt>
    <dgm:pt modelId="{8C49E11E-F255-4DA0-A59A-0B651E282EDD}" type="parTrans" cxnId="{0A1E0633-36C9-4077-921E-49AEA3A9B1E8}">
      <dgm:prSet/>
      <dgm:spPr/>
      <dgm:t>
        <a:bodyPr/>
        <a:lstStyle/>
        <a:p>
          <a:endParaRPr lang="en-US"/>
        </a:p>
      </dgm:t>
    </dgm:pt>
    <dgm:pt modelId="{E75A0B26-E6D2-4274-89F4-2DB0BAB450D1}" type="sibTrans" cxnId="{0A1E0633-36C9-4077-921E-49AEA3A9B1E8}">
      <dgm:prSet/>
      <dgm:spPr/>
      <dgm:t>
        <a:bodyPr/>
        <a:lstStyle/>
        <a:p>
          <a:endParaRPr lang="en-US"/>
        </a:p>
      </dgm:t>
    </dgm:pt>
    <dgm:pt modelId="{974ABB86-708F-4B59-A6C5-C9A08CD59DED}">
      <dgm:prSet phldrT="[Text]" custT="1"/>
      <dgm:spPr/>
      <dgm:t>
        <a:bodyPr/>
        <a:lstStyle/>
        <a:p>
          <a:pPr algn="l"/>
          <a:r>
            <a:rPr lang="en-US" sz="2500" dirty="0" smtClean="0">
              <a:latin typeface="+mn-lt"/>
            </a:rPr>
            <a:t>Azure Static Web App Service will configured with private link. </a:t>
          </a:r>
          <a:endParaRPr lang="en-US" sz="2500" dirty="0">
            <a:latin typeface="+mn-lt"/>
          </a:endParaRPr>
        </a:p>
      </dgm:t>
    </dgm:pt>
    <dgm:pt modelId="{54A2E66E-02CF-4128-B824-F699173D6073}" type="parTrans" cxnId="{D78F4784-4F11-4976-9C9D-C5259E259E18}">
      <dgm:prSet/>
      <dgm:spPr/>
      <dgm:t>
        <a:bodyPr/>
        <a:lstStyle/>
        <a:p>
          <a:endParaRPr lang="en-US"/>
        </a:p>
      </dgm:t>
    </dgm:pt>
    <dgm:pt modelId="{E0E3F241-E220-47B0-9E7F-BD062851D509}" type="sibTrans" cxnId="{D78F4784-4F11-4976-9C9D-C5259E259E18}">
      <dgm:prSet/>
      <dgm:spPr/>
      <dgm:t>
        <a:bodyPr/>
        <a:lstStyle/>
        <a:p>
          <a:endParaRPr lang="en-US"/>
        </a:p>
      </dgm:t>
    </dgm:pt>
    <dgm:pt modelId="{3A762A05-A1C6-49EB-AEE0-8337ABF8449C}">
      <dgm:prSet phldrT="[Text]" custT="1"/>
      <dgm:spPr/>
      <dgm:t>
        <a:bodyPr/>
        <a:lstStyle/>
        <a:p>
          <a:r>
            <a:rPr lang="en-IN" sz="3500" dirty="0" smtClean="0"/>
            <a:t>Azure CDN</a:t>
          </a:r>
          <a:endParaRPr lang="en-US" sz="3500" dirty="0"/>
        </a:p>
      </dgm:t>
    </dgm:pt>
    <dgm:pt modelId="{F8B6EBEE-0B9B-4DD9-BCAE-5BE0D325196F}" type="parTrans" cxnId="{18CE62CC-F48C-4DEC-9C87-B56521C69DE8}">
      <dgm:prSet/>
      <dgm:spPr/>
      <dgm:t>
        <a:bodyPr/>
        <a:lstStyle/>
        <a:p>
          <a:endParaRPr lang="en-US"/>
        </a:p>
      </dgm:t>
    </dgm:pt>
    <dgm:pt modelId="{6BB9C5DE-574E-4677-9B60-D2A0E3AD0307}" type="sibTrans" cxnId="{18CE62CC-F48C-4DEC-9C87-B56521C69DE8}">
      <dgm:prSet/>
      <dgm:spPr/>
      <dgm:t>
        <a:bodyPr/>
        <a:lstStyle/>
        <a:p>
          <a:endParaRPr lang="en-US"/>
        </a:p>
      </dgm:t>
    </dgm:pt>
    <dgm:pt modelId="{C9075331-312E-4A04-9828-CE3D14121915}">
      <dgm:prSet phldrT="[Text]" phldr="0" custT="1"/>
      <dgm:spPr/>
      <dgm:t>
        <a:bodyPr/>
        <a:lstStyle/>
        <a:p>
          <a:pPr rtl="0"/>
          <a:r>
            <a:rPr lang="en-US" sz="2500" dirty="0" smtClean="0"/>
            <a:t>Azure CDN will be accessed through private endpoint</a:t>
          </a:r>
          <a:endParaRPr lang="en-US" sz="2500" dirty="0"/>
        </a:p>
      </dgm:t>
    </dgm:pt>
    <dgm:pt modelId="{20060312-403F-469B-B883-82DB2BC700F9}" type="parTrans" cxnId="{8BF07F3E-B573-415E-96FC-813C7EEA4846}">
      <dgm:prSet/>
      <dgm:spPr/>
      <dgm:t>
        <a:bodyPr/>
        <a:lstStyle/>
        <a:p>
          <a:endParaRPr lang="en-US"/>
        </a:p>
      </dgm:t>
    </dgm:pt>
    <dgm:pt modelId="{C9FAD20B-31C4-47FA-8CD5-2EC6B5186D9A}" type="sibTrans" cxnId="{8BF07F3E-B573-415E-96FC-813C7EEA4846}">
      <dgm:prSet/>
      <dgm:spPr/>
      <dgm:t>
        <a:bodyPr/>
        <a:lstStyle/>
        <a:p>
          <a:endParaRPr lang="en-US"/>
        </a:p>
      </dgm:t>
    </dgm:pt>
    <dgm:pt modelId="{BA330F9A-7839-4F39-B6EA-154C09B2A84A}">
      <dgm:prSet phldrT="[Text]" custT="1"/>
      <dgm:spPr/>
      <dgm:t>
        <a:bodyPr/>
        <a:lstStyle/>
        <a:p>
          <a:pPr algn="l"/>
          <a:endParaRPr lang="en-US" sz="2500" dirty="0">
            <a:latin typeface="+mn-lt"/>
          </a:endParaRPr>
        </a:p>
      </dgm:t>
    </dgm:pt>
    <dgm:pt modelId="{E59E1A23-D746-44C4-8423-A37DE74CEE1F}" type="parTrans" cxnId="{3A2C0F5F-06C7-49AB-B5F6-96AF942D4498}">
      <dgm:prSet/>
      <dgm:spPr/>
      <dgm:t>
        <a:bodyPr/>
        <a:lstStyle/>
        <a:p>
          <a:endParaRPr lang="en-GB"/>
        </a:p>
      </dgm:t>
    </dgm:pt>
    <dgm:pt modelId="{A22B951C-EE5C-4170-8E86-FC015D60B91D}" type="sibTrans" cxnId="{3A2C0F5F-06C7-49AB-B5F6-96AF942D4498}">
      <dgm:prSet/>
      <dgm:spPr/>
      <dgm:t>
        <a:bodyPr/>
        <a:lstStyle/>
        <a:p>
          <a:endParaRPr lang="en-GB"/>
        </a:p>
      </dgm:t>
    </dgm:pt>
    <dgm:pt modelId="{B0CC5754-C864-4AE9-89B4-44CE77485146}">
      <dgm:prSet custT="1"/>
      <dgm:spPr/>
      <dgm:t>
        <a:bodyPr/>
        <a:lstStyle/>
        <a:p>
          <a:endParaRPr lang="en-US" sz="2500" dirty="0" smtClean="0"/>
        </a:p>
      </dgm:t>
    </dgm:pt>
    <dgm:pt modelId="{727A479B-180D-45EE-816A-3FC70BD4B341}" type="parTrans" cxnId="{11CFA7C9-B09C-45E3-8DE9-FBC275C7BA50}">
      <dgm:prSet/>
      <dgm:spPr/>
      <dgm:t>
        <a:bodyPr/>
        <a:lstStyle/>
        <a:p>
          <a:endParaRPr lang="en-GB"/>
        </a:p>
      </dgm:t>
    </dgm:pt>
    <dgm:pt modelId="{CAEA1997-7739-472A-BB5E-16BF4C00915C}" type="sibTrans" cxnId="{11CFA7C9-B09C-45E3-8DE9-FBC275C7BA50}">
      <dgm:prSet/>
      <dgm:spPr/>
      <dgm:t>
        <a:bodyPr/>
        <a:lstStyle/>
        <a:p>
          <a:endParaRPr lang="en-GB"/>
        </a:p>
      </dgm:t>
    </dgm:pt>
    <dgm:pt modelId="{D3D6918D-BE49-427D-973D-7F9D7C65E76C}">
      <dgm:prSet custT="1"/>
      <dgm:spPr/>
      <dgm:t>
        <a:bodyPr/>
        <a:lstStyle/>
        <a:p>
          <a:endParaRPr lang="en-US" sz="2500" dirty="0" smtClean="0"/>
        </a:p>
      </dgm:t>
    </dgm:pt>
    <dgm:pt modelId="{ACEA32AE-92B7-4CD6-B9F5-B9AC3E9644BE}" type="parTrans" cxnId="{4CE69B60-22BD-4329-88FB-D9CA8B526B78}">
      <dgm:prSet/>
      <dgm:spPr/>
      <dgm:t>
        <a:bodyPr/>
        <a:lstStyle/>
        <a:p>
          <a:endParaRPr lang="en-GB"/>
        </a:p>
      </dgm:t>
    </dgm:pt>
    <dgm:pt modelId="{AAF18D2B-B91B-4BCA-8052-EF42CB87A753}" type="sibTrans" cxnId="{4CE69B60-22BD-4329-88FB-D9CA8B526B78}">
      <dgm:prSet/>
      <dgm:spPr/>
      <dgm:t>
        <a:bodyPr/>
        <a:lstStyle/>
        <a:p>
          <a:endParaRPr lang="en-GB"/>
        </a:p>
      </dgm:t>
    </dgm:pt>
    <dgm:pt modelId="{50BC94DB-EA86-4E43-9789-5B9EF3A83D1A}">
      <dgm:prSet custT="1"/>
      <dgm:spPr/>
      <dgm:t>
        <a:bodyPr/>
        <a:lstStyle/>
        <a:p>
          <a:pPr algn="l"/>
          <a:r>
            <a:rPr lang="en-US" sz="2500" dirty="0" smtClean="0">
              <a:latin typeface="+mn-lt"/>
            </a:rPr>
            <a:t>Azure defender will be enabled to detect the multitude of threats of App Service resources</a:t>
          </a:r>
          <a:endParaRPr lang="en-US" sz="2500" dirty="0">
            <a:latin typeface="+mn-lt"/>
          </a:endParaRPr>
        </a:p>
      </dgm:t>
    </dgm:pt>
    <dgm:pt modelId="{5971A6FB-5A9D-43A1-9C5B-923276EF33DC}" type="parTrans" cxnId="{C45D01A9-EE52-453A-AB28-1A3960822948}">
      <dgm:prSet/>
      <dgm:spPr/>
      <dgm:t>
        <a:bodyPr/>
        <a:lstStyle/>
        <a:p>
          <a:endParaRPr lang="en-GB"/>
        </a:p>
      </dgm:t>
    </dgm:pt>
    <dgm:pt modelId="{A2AFBBA3-1776-4F8D-89B1-0E6E68F7FF16}" type="sibTrans" cxnId="{C45D01A9-EE52-453A-AB28-1A3960822948}">
      <dgm:prSet/>
      <dgm:spPr/>
      <dgm:t>
        <a:bodyPr/>
        <a:lstStyle/>
        <a:p>
          <a:endParaRPr lang="en-GB"/>
        </a:p>
      </dgm:t>
    </dgm:pt>
    <dgm:pt modelId="{D6C7C06E-F09E-408A-BD15-E7E65559CD07}">
      <dgm:prSet custT="1"/>
      <dgm:spPr/>
      <dgm:t>
        <a:bodyPr/>
        <a:lstStyle/>
        <a:p>
          <a:pPr algn="l"/>
          <a:r>
            <a:rPr lang="en-US" sz="2500" dirty="0" smtClean="0">
              <a:latin typeface="+mn-lt"/>
            </a:rPr>
            <a:t>Communication of secrets (such as connection strings) between the app and other Azure resources like AKS will be encrypted.</a:t>
          </a:r>
          <a:endParaRPr lang="en-US" sz="2500" dirty="0">
            <a:latin typeface="+mn-lt"/>
          </a:endParaRPr>
        </a:p>
      </dgm:t>
    </dgm:pt>
    <dgm:pt modelId="{D1C4F44E-14CB-4F07-9685-4800DD0E11BD}" type="parTrans" cxnId="{95D5311A-9A68-4025-88BF-641F7BBE2C06}">
      <dgm:prSet/>
      <dgm:spPr/>
      <dgm:t>
        <a:bodyPr/>
        <a:lstStyle/>
        <a:p>
          <a:endParaRPr lang="en-GB"/>
        </a:p>
      </dgm:t>
    </dgm:pt>
    <dgm:pt modelId="{ECFD77F7-ED95-44C4-918D-C5CDC8106AE5}" type="sibTrans" cxnId="{95D5311A-9A68-4025-88BF-641F7BBE2C06}">
      <dgm:prSet/>
      <dgm:spPr/>
      <dgm:t>
        <a:bodyPr/>
        <a:lstStyle/>
        <a:p>
          <a:endParaRPr lang="en-GB"/>
        </a:p>
      </dgm:t>
    </dgm:pt>
    <dgm:pt modelId="{FB1319F4-9262-4D34-9C4B-FB31DDAEEFE1}">
      <dgm:prSet custT="1"/>
      <dgm:spPr/>
      <dgm:t>
        <a:bodyPr/>
        <a:lstStyle/>
        <a:p>
          <a:pPr algn="l"/>
          <a:r>
            <a:rPr lang="en-US" sz="2500" dirty="0" smtClean="0">
              <a:latin typeface="+mn-lt"/>
            </a:rPr>
            <a:t>SSL for custom domain will be Implemented</a:t>
          </a:r>
          <a:endParaRPr lang="en-US" sz="2500" dirty="0">
            <a:latin typeface="+mn-lt"/>
          </a:endParaRPr>
        </a:p>
      </dgm:t>
    </dgm:pt>
    <dgm:pt modelId="{E635A66F-F7ED-4FB2-8E74-501DD1A9A6C5}" type="parTrans" cxnId="{1689B9DC-CADA-4BAC-B123-8C722FEBB3FA}">
      <dgm:prSet/>
      <dgm:spPr/>
      <dgm:t>
        <a:bodyPr/>
        <a:lstStyle/>
        <a:p>
          <a:endParaRPr lang="en-GB"/>
        </a:p>
      </dgm:t>
    </dgm:pt>
    <dgm:pt modelId="{877F4EDB-1259-4644-8222-15B9FF1C0ED1}" type="sibTrans" cxnId="{1689B9DC-CADA-4BAC-B123-8C722FEBB3FA}">
      <dgm:prSet/>
      <dgm:spPr/>
      <dgm:t>
        <a:bodyPr/>
        <a:lstStyle/>
        <a:p>
          <a:endParaRPr lang="en-GB"/>
        </a:p>
      </dgm:t>
    </dgm:pt>
    <dgm:pt modelId="{C4F127AC-A6AE-4C67-AF6E-F132912ACCC2}">
      <dgm:prSet custT="1"/>
      <dgm:spPr/>
      <dgm:t>
        <a:bodyPr/>
        <a:lstStyle/>
        <a:p>
          <a:pPr algn="l"/>
          <a:r>
            <a:rPr lang="en-US" sz="2500" dirty="0" smtClean="0">
              <a:latin typeface="+mn-lt"/>
            </a:rPr>
            <a:t>Diagnostic logs will be enabled in in App Service</a:t>
          </a:r>
          <a:endParaRPr lang="en-US" sz="2500" dirty="0">
            <a:latin typeface="+mn-lt"/>
          </a:endParaRPr>
        </a:p>
      </dgm:t>
    </dgm:pt>
    <dgm:pt modelId="{B9384B77-04B6-4221-BDAB-F5AEA2CE1B8B}" type="parTrans" cxnId="{8ECA76DB-53CA-422F-BFA6-13EF243C8E3B}">
      <dgm:prSet/>
      <dgm:spPr/>
      <dgm:t>
        <a:bodyPr/>
        <a:lstStyle/>
        <a:p>
          <a:endParaRPr lang="en-GB"/>
        </a:p>
      </dgm:t>
    </dgm:pt>
    <dgm:pt modelId="{129D4033-ECC8-4107-8734-9719111486C0}" type="sibTrans" cxnId="{8ECA76DB-53CA-422F-BFA6-13EF243C8E3B}">
      <dgm:prSet/>
      <dgm:spPr/>
      <dgm:t>
        <a:bodyPr/>
        <a:lstStyle/>
        <a:p>
          <a:endParaRPr lang="en-GB"/>
        </a:p>
      </dgm:t>
    </dgm:pt>
    <dgm:pt modelId="{E69A56CB-6E6F-4EB0-A93D-589783860261}">
      <dgm:prSet custT="1"/>
      <dgm:spPr/>
      <dgm:t>
        <a:bodyPr/>
        <a:lstStyle/>
        <a:p>
          <a:pPr algn="l"/>
          <a:r>
            <a:rPr lang="en-US" sz="2500" dirty="0" smtClean="0">
              <a:latin typeface="+mn-lt"/>
            </a:rPr>
            <a:t>Detects file download from a know malicious source</a:t>
          </a:r>
          <a:endParaRPr lang="en-US" sz="2500" dirty="0">
            <a:latin typeface="+mn-lt"/>
          </a:endParaRPr>
        </a:p>
      </dgm:t>
    </dgm:pt>
    <dgm:pt modelId="{83FEDF3F-E1C6-4587-8F94-1466E77DAC24}" type="parTrans" cxnId="{A3D7CB96-5ABB-4CC3-972D-064167C07CF8}">
      <dgm:prSet/>
      <dgm:spPr/>
      <dgm:t>
        <a:bodyPr/>
        <a:lstStyle/>
        <a:p>
          <a:endParaRPr lang="en-GB"/>
        </a:p>
      </dgm:t>
    </dgm:pt>
    <dgm:pt modelId="{6E11A547-056B-4C58-B3F8-4468C73EA191}" type="sibTrans" cxnId="{A3D7CB96-5ABB-4CC3-972D-064167C07CF8}">
      <dgm:prSet/>
      <dgm:spPr/>
      <dgm:t>
        <a:bodyPr/>
        <a:lstStyle/>
        <a:p>
          <a:endParaRPr lang="en-GB"/>
        </a:p>
      </dgm:t>
    </dgm:pt>
    <dgm:pt modelId="{001E2CBC-695E-46A4-974E-67E2E036F372}">
      <dgm:prSet custT="1"/>
      <dgm:spPr/>
      <dgm:t>
        <a:bodyPr/>
        <a:lstStyle/>
        <a:p>
          <a:pPr algn="l"/>
          <a:r>
            <a:rPr lang="en-US" sz="2500" dirty="0" smtClean="0">
              <a:latin typeface="+mn-lt"/>
            </a:rPr>
            <a:t>Connection to web page from anomalous IP address detected</a:t>
          </a:r>
          <a:endParaRPr lang="en-US" sz="2500" dirty="0">
            <a:latin typeface="+mn-lt"/>
          </a:endParaRPr>
        </a:p>
      </dgm:t>
    </dgm:pt>
    <dgm:pt modelId="{0077A950-3823-4568-ADBD-554B5883D2B9}" type="parTrans" cxnId="{273170BC-B876-46AA-A0D0-4DA00EB3B1B3}">
      <dgm:prSet/>
      <dgm:spPr/>
      <dgm:t>
        <a:bodyPr/>
        <a:lstStyle/>
        <a:p>
          <a:endParaRPr lang="en-GB"/>
        </a:p>
      </dgm:t>
    </dgm:pt>
    <dgm:pt modelId="{B63D0319-7A24-482B-B7D1-863A3233791E}" type="sibTrans" cxnId="{273170BC-B876-46AA-A0D0-4DA00EB3B1B3}">
      <dgm:prSet/>
      <dgm:spPr/>
      <dgm:t>
        <a:bodyPr/>
        <a:lstStyle/>
        <a:p>
          <a:endParaRPr lang="en-GB"/>
        </a:p>
      </dgm:t>
    </dgm:pt>
    <dgm:pt modelId="{576EF4E4-5267-4938-A57B-D5736F91102A}">
      <dgm:prSet phldrT="[Text]" phldr="0" custT="1"/>
      <dgm:spPr/>
      <dgm:t>
        <a:bodyPr/>
        <a:lstStyle/>
        <a:p>
          <a:pPr rtl="0"/>
          <a:r>
            <a:rPr lang="en-US" sz="2500" dirty="0" smtClean="0"/>
            <a:t>Token authentication will be configured </a:t>
          </a:r>
          <a:endParaRPr lang="en-US" sz="2500" dirty="0"/>
        </a:p>
      </dgm:t>
    </dgm:pt>
    <dgm:pt modelId="{7E15FC9C-81E8-4C45-9B80-C7E1407DB5FE}" type="parTrans" cxnId="{25846FA9-35C6-48FE-AAA9-1775FEDD66D4}">
      <dgm:prSet/>
      <dgm:spPr/>
      <dgm:t>
        <a:bodyPr/>
        <a:lstStyle/>
        <a:p>
          <a:endParaRPr lang="en-GB"/>
        </a:p>
      </dgm:t>
    </dgm:pt>
    <dgm:pt modelId="{9094C59D-AF15-414D-BF0C-3C79ED5FFE80}" type="sibTrans" cxnId="{25846FA9-35C6-48FE-AAA9-1775FEDD66D4}">
      <dgm:prSet/>
      <dgm:spPr/>
      <dgm:t>
        <a:bodyPr/>
        <a:lstStyle/>
        <a:p>
          <a:endParaRPr lang="en-GB"/>
        </a:p>
      </dgm:t>
    </dgm:pt>
    <dgm:pt modelId="{C7CF9EAF-414D-4B74-9687-03BB3087A9CD}">
      <dgm:prSet phldrT="[Text]" phldr="0" custT="1"/>
      <dgm:spPr/>
      <dgm:t>
        <a:bodyPr/>
        <a:lstStyle/>
        <a:p>
          <a:pPr rtl="0"/>
          <a:r>
            <a:rPr lang="en-US" sz="2500" dirty="0" smtClean="0"/>
            <a:t>Access to this resource will be restricted with IAM policy</a:t>
          </a:r>
          <a:endParaRPr lang="en-US" sz="2500" dirty="0"/>
        </a:p>
      </dgm:t>
    </dgm:pt>
    <dgm:pt modelId="{D44B57D8-72E8-40AA-B50C-AD21244AE768}" type="parTrans" cxnId="{1842D01C-0C24-419D-9291-D5B23C8B0792}">
      <dgm:prSet/>
      <dgm:spPr/>
      <dgm:t>
        <a:bodyPr/>
        <a:lstStyle/>
        <a:p>
          <a:endParaRPr lang="en-GB"/>
        </a:p>
      </dgm:t>
    </dgm:pt>
    <dgm:pt modelId="{D8ED4838-2A21-4D1E-9DB9-92A1E16A6789}" type="sibTrans" cxnId="{1842D01C-0C24-419D-9291-D5B23C8B0792}">
      <dgm:prSet/>
      <dgm:spPr/>
      <dgm:t>
        <a:bodyPr/>
        <a:lstStyle/>
        <a:p>
          <a:endParaRPr lang="en-GB"/>
        </a:p>
      </dgm:t>
    </dgm:pt>
    <dgm:pt modelId="{54A7402C-E351-4C96-8456-1E021F8AF4F8}" type="pres">
      <dgm:prSet presAssocID="{F683096A-382C-4E00-B616-375DE08F64AD}" presName="Name0" presStyleCnt="0">
        <dgm:presLayoutVars>
          <dgm:dir/>
          <dgm:animLvl val="lvl"/>
          <dgm:resizeHandles val="exact"/>
        </dgm:presLayoutVars>
      </dgm:prSet>
      <dgm:spPr/>
      <dgm:t>
        <a:bodyPr/>
        <a:lstStyle/>
        <a:p>
          <a:endParaRPr lang="en-US"/>
        </a:p>
      </dgm:t>
    </dgm:pt>
    <dgm:pt modelId="{F11367A2-9068-41E9-AF84-A74C31B20E5E}" type="pres">
      <dgm:prSet presAssocID="{ED31D738-4427-4763-9AC9-95CD93CF1247}" presName="composite" presStyleCnt="0"/>
      <dgm:spPr/>
      <dgm:t>
        <a:bodyPr/>
        <a:lstStyle/>
        <a:p>
          <a:endParaRPr lang="en-GB"/>
        </a:p>
      </dgm:t>
    </dgm:pt>
    <dgm:pt modelId="{C8D656D4-0D5E-4B13-89C5-EE7051F02A83}" type="pres">
      <dgm:prSet presAssocID="{ED31D738-4427-4763-9AC9-95CD93CF1247}" presName="parTx" presStyleLbl="alignNode1" presStyleIdx="0" presStyleCnt="2" custLinFactNeighborX="201" custLinFactNeighborY="0">
        <dgm:presLayoutVars>
          <dgm:chMax val="0"/>
          <dgm:chPref val="0"/>
          <dgm:bulletEnabled val="1"/>
        </dgm:presLayoutVars>
      </dgm:prSet>
      <dgm:spPr/>
      <dgm:t>
        <a:bodyPr/>
        <a:lstStyle/>
        <a:p>
          <a:endParaRPr lang="en-US"/>
        </a:p>
      </dgm:t>
    </dgm:pt>
    <dgm:pt modelId="{A2404CE7-2F24-4BC7-9FD6-5F5670128706}" type="pres">
      <dgm:prSet presAssocID="{ED31D738-4427-4763-9AC9-95CD93CF1247}" presName="desTx" presStyleLbl="alignAccFollowNode1" presStyleIdx="0" presStyleCnt="2">
        <dgm:presLayoutVars>
          <dgm:bulletEnabled val="1"/>
        </dgm:presLayoutVars>
      </dgm:prSet>
      <dgm:spPr/>
      <dgm:t>
        <a:bodyPr/>
        <a:lstStyle/>
        <a:p>
          <a:endParaRPr lang="en-US"/>
        </a:p>
      </dgm:t>
    </dgm:pt>
    <dgm:pt modelId="{6DE0BEDA-7E93-498A-AB1E-5E0E29DBD083}" type="pres">
      <dgm:prSet presAssocID="{E75A0B26-E6D2-4274-89F4-2DB0BAB450D1}" presName="space" presStyleCnt="0"/>
      <dgm:spPr/>
      <dgm:t>
        <a:bodyPr/>
        <a:lstStyle/>
        <a:p>
          <a:endParaRPr lang="en-GB"/>
        </a:p>
      </dgm:t>
    </dgm:pt>
    <dgm:pt modelId="{ACEE35AE-6A5B-4235-8A46-9170333718C2}" type="pres">
      <dgm:prSet presAssocID="{3A762A05-A1C6-49EB-AEE0-8337ABF8449C}" presName="composite" presStyleCnt="0"/>
      <dgm:spPr/>
      <dgm:t>
        <a:bodyPr/>
        <a:lstStyle/>
        <a:p>
          <a:endParaRPr lang="en-GB"/>
        </a:p>
      </dgm:t>
    </dgm:pt>
    <dgm:pt modelId="{7998ECAF-41CA-4BA6-94CF-5E41FCA78C28}" type="pres">
      <dgm:prSet presAssocID="{3A762A05-A1C6-49EB-AEE0-8337ABF8449C}" presName="parTx" presStyleLbl="alignNode1" presStyleIdx="1" presStyleCnt="2">
        <dgm:presLayoutVars>
          <dgm:chMax val="0"/>
          <dgm:chPref val="0"/>
          <dgm:bulletEnabled val="1"/>
        </dgm:presLayoutVars>
      </dgm:prSet>
      <dgm:spPr/>
      <dgm:t>
        <a:bodyPr/>
        <a:lstStyle/>
        <a:p>
          <a:endParaRPr lang="en-US"/>
        </a:p>
      </dgm:t>
    </dgm:pt>
    <dgm:pt modelId="{8C114B84-A3B8-4985-9721-31E23D5D2D2E}" type="pres">
      <dgm:prSet presAssocID="{3A762A05-A1C6-49EB-AEE0-8337ABF8449C}" presName="desTx" presStyleLbl="alignAccFollowNode1" presStyleIdx="1" presStyleCnt="2">
        <dgm:presLayoutVars>
          <dgm:bulletEnabled val="1"/>
        </dgm:presLayoutVars>
      </dgm:prSet>
      <dgm:spPr/>
      <dgm:t>
        <a:bodyPr/>
        <a:lstStyle/>
        <a:p>
          <a:endParaRPr lang="en-US"/>
        </a:p>
      </dgm:t>
    </dgm:pt>
  </dgm:ptLst>
  <dgm:cxnLst>
    <dgm:cxn modelId="{EA346B5A-C53F-442E-B740-C30ECE325339}" type="presOf" srcId="{001E2CBC-695E-46A4-974E-67E2E036F372}" destId="{A2404CE7-2F24-4BC7-9FD6-5F5670128706}" srcOrd="0" destOrd="6" presId="urn:microsoft.com/office/officeart/2005/8/layout/hList1"/>
    <dgm:cxn modelId="{95D5311A-9A68-4025-88BF-641F7BBE2C06}" srcId="{ED31D738-4427-4763-9AC9-95CD93CF1247}" destId="{D6C7C06E-F09E-408A-BD15-E7E65559CD07}" srcOrd="2" destOrd="0" parTransId="{D1C4F44E-14CB-4F07-9685-4800DD0E11BD}" sibTransId="{ECFD77F7-ED95-44C4-918D-C5CDC8106AE5}"/>
    <dgm:cxn modelId="{4CE69B60-22BD-4329-88FB-D9CA8B526B78}" srcId="{3A762A05-A1C6-49EB-AEE0-8337ABF8449C}" destId="{D3D6918D-BE49-427D-973D-7F9D7C65E76C}" srcOrd="3" destOrd="0" parTransId="{ACEA32AE-92B7-4CD6-B9F5-B9AC3E9644BE}" sibTransId="{AAF18D2B-B91B-4BCA-8052-EF42CB87A753}"/>
    <dgm:cxn modelId="{8ECA76DB-53CA-422F-BFA6-13EF243C8E3B}" srcId="{ED31D738-4427-4763-9AC9-95CD93CF1247}" destId="{C4F127AC-A6AE-4C67-AF6E-F132912ACCC2}" srcOrd="4" destOrd="0" parTransId="{B9384B77-04B6-4221-BDAB-F5AEA2CE1B8B}" sibTransId="{129D4033-ECC8-4107-8734-9719111486C0}"/>
    <dgm:cxn modelId="{3E428E1B-FA70-4E21-9A6C-5D7D234AB6C1}" type="presOf" srcId="{F683096A-382C-4E00-B616-375DE08F64AD}" destId="{54A7402C-E351-4C96-8456-1E021F8AF4F8}" srcOrd="0" destOrd="0" presId="urn:microsoft.com/office/officeart/2005/8/layout/hList1"/>
    <dgm:cxn modelId="{D78F4784-4F11-4976-9C9D-C5259E259E18}" srcId="{ED31D738-4427-4763-9AC9-95CD93CF1247}" destId="{974ABB86-708F-4B59-A6C5-C9A08CD59DED}" srcOrd="0" destOrd="0" parTransId="{54A2E66E-02CF-4128-B824-F699173D6073}" sibTransId="{E0E3F241-E220-47B0-9E7F-BD062851D509}"/>
    <dgm:cxn modelId="{AF54856B-6AED-47C7-83C3-A9D3F627AECF}" type="presOf" srcId="{D6C7C06E-F09E-408A-BD15-E7E65559CD07}" destId="{A2404CE7-2F24-4BC7-9FD6-5F5670128706}" srcOrd="0" destOrd="2" presId="urn:microsoft.com/office/officeart/2005/8/layout/hList1"/>
    <dgm:cxn modelId="{9BAA56A9-FBB8-4AED-B0EF-89E380C7259F}" type="presOf" srcId="{ED31D738-4427-4763-9AC9-95CD93CF1247}" destId="{C8D656D4-0D5E-4B13-89C5-EE7051F02A83}" srcOrd="0" destOrd="0" presId="urn:microsoft.com/office/officeart/2005/8/layout/hList1"/>
    <dgm:cxn modelId="{18CE62CC-F48C-4DEC-9C87-B56521C69DE8}" srcId="{F683096A-382C-4E00-B616-375DE08F64AD}" destId="{3A762A05-A1C6-49EB-AEE0-8337ABF8449C}" srcOrd="1" destOrd="0" parTransId="{F8B6EBEE-0B9B-4DD9-BCAE-5BE0D325196F}" sibTransId="{6BB9C5DE-574E-4677-9B60-D2A0E3AD0307}"/>
    <dgm:cxn modelId="{A3D7CB96-5ABB-4CC3-972D-064167C07CF8}" srcId="{C4F127AC-A6AE-4C67-AF6E-F132912ACCC2}" destId="{E69A56CB-6E6F-4EB0-A93D-589783860261}" srcOrd="0" destOrd="0" parTransId="{83FEDF3F-E1C6-4587-8F94-1466E77DAC24}" sibTransId="{6E11A547-056B-4C58-B3F8-4468C73EA191}"/>
    <dgm:cxn modelId="{660F9060-1888-4A89-96D0-0CC37897BCBB}" type="presOf" srcId="{D3D6918D-BE49-427D-973D-7F9D7C65E76C}" destId="{8C114B84-A3B8-4985-9721-31E23D5D2D2E}" srcOrd="0" destOrd="3" presId="urn:microsoft.com/office/officeart/2005/8/layout/hList1"/>
    <dgm:cxn modelId="{273170BC-B876-46AA-A0D0-4DA00EB3B1B3}" srcId="{C4F127AC-A6AE-4C67-AF6E-F132912ACCC2}" destId="{001E2CBC-695E-46A4-974E-67E2E036F372}" srcOrd="1" destOrd="0" parTransId="{0077A950-3823-4568-ADBD-554B5883D2B9}" sibTransId="{B63D0319-7A24-482B-B7D1-863A3233791E}"/>
    <dgm:cxn modelId="{8D22F77B-14A8-459C-96BB-A6B27B8A6367}" type="presOf" srcId="{B0CC5754-C864-4AE9-89B4-44CE77485146}" destId="{8C114B84-A3B8-4985-9721-31E23D5D2D2E}" srcOrd="0" destOrd="4" presId="urn:microsoft.com/office/officeart/2005/8/layout/hList1"/>
    <dgm:cxn modelId="{F7A189C7-4111-41C0-B61F-E4416A8F5D00}" type="presOf" srcId="{576EF4E4-5267-4938-A57B-D5736F91102A}" destId="{8C114B84-A3B8-4985-9721-31E23D5D2D2E}" srcOrd="0" destOrd="1" presId="urn:microsoft.com/office/officeart/2005/8/layout/hList1"/>
    <dgm:cxn modelId="{4A7A96E9-D178-4FE5-B768-7D245FD787E8}" type="presOf" srcId="{FB1319F4-9262-4D34-9C4B-FB31DDAEEFE1}" destId="{A2404CE7-2F24-4BC7-9FD6-5F5670128706}" srcOrd="0" destOrd="3" presId="urn:microsoft.com/office/officeart/2005/8/layout/hList1"/>
    <dgm:cxn modelId="{8BF07F3E-B573-415E-96FC-813C7EEA4846}" srcId="{3A762A05-A1C6-49EB-AEE0-8337ABF8449C}" destId="{C9075331-312E-4A04-9828-CE3D14121915}" srcOrd="0" destOrd="0" parTransId="{20060312-403F-469B-B883-82DB2BC700F9}" sibTransId="{C9FAD20B-31C4-47FA-8CD5-2EC6B5186D9A}"/>
    <dgm:cxn modelId="{0A1E0633-36C9-4077-921E-49AEA3A9B1E8}" srcId="{F683096A-382C-4E00-B616-375DE08F64AD}" destId="{ED31D738-4427-4763-9AC9-95CD93CF1247}" srcOrd="0" destOrd="0" parTransId="{8C49E11E-F255-4DA0-A59A-0B651E282EDD}" sibTransId="{E75A0B26-E6D2-4274-89F4-2DB0BAB450D1}"/>
    <dgm:cxn modelId="{1689B9DC-CADA-4BAC-B123-8C722FEBB3FA}" srcId="{ED31D738-4427-4763-9AC9-95CD93CF1247}" destId="{FB1319F4-9262-4D34-9C4B-FB31DDAEEFE1}" srcOrd="3" destOrd="0" parTransId="{E635A66F-F7ED-4FB2-8E74-501DD1A9A6C5}" sibTransId="{877F4EDB-1259-4644-8222-15B9FF1C0ED1}"/>
    <dgm:cxn modelId="{25846FA9-35C6-48FE-AAA9-1775FEDD66D4}" srcId="{3A762A05-A1C6-49EB-AEE0-8337ABF8449C}" destId="{576EF4E4-5267-4938-A57B-D5736F91102A}" srcOrd="1" destOrd="0" parTransId="{7E15FC9C-81E8-4C45-9B80-C7E1407DB5FE}" sibTransId="{9094C59D-AF15-414D-BF0C-3C79ED5FFE80}"/>
    <dgm:cxn modelId="{3A2C0F5F-06C7-49AB-B5F6-96AF942D4498}" srcId="{ED31D738-4427-4763-9AC9-95CD93CF1247}" destId="{BA330F9A-7839-4F39-B6EA-154C09B2A84A}" srcOrd="5" destOrd="0" parTransId="{E59E1A23-D746-44C4-8423-A37DE74CEE1F}" sibTransId="{A22B951C-EE5C-4170-8E86-FC015D60B91D}"/>
    <dgm:cxn modelId="{11CFA7C9-B09C-45E3-8DE9-FBC275C7BA50}" srcId="{3A762A05-A1C6-49EB-AEE0-8337ABF8449C}" destId="{B0CC5754-C864-4AE9-89B4-44CE77485146}" srcOrd="4" destOrd="0" parTransId="{727A479B-180D-45EE-816A-3FC70BD4B341}" sibTransId="{CAEA1997-7739-472A-BB5E-16BF4C00915C}"/>
    <dgm:cxn modelId="{C45D01A9-EE52-453A-AB28-1A3960822948}" srcId="{ED31D738-4427-4763-9AC9-95CD93CF1247}" destId="{50BC94DB-EA86-4E43-9789-5B9EF3A83D1A}" srcOrd="1" destOrd="0" parTransId="{5971A6FB-5A9D-43A1-9C5B-923276EF33DC}" sibTransId="{A2AFBBA3-1776-4F8D-89B1-0E6E68F7FF16}"/>
    <dgm:cxn modelId="{07C725CE-7ED2-4D9B-A3D9-28F1340D5ABF}" type="presOf" srcId="{C7CF9EAF-414D-4B74-9687-03BB3087A9CD}" destId="{8C114B84-A3B8-4985-9721-31E23D5D2D2E}" srcOrd="0" destOrd="2" presId="urn:microsoft.com/office/officeart/2005/8/layout/hList1"/>
    <dgm:cxn modelId="{20B12937-C512-43FE-97B0-700D14BFA0E2}" type="presOf" srcId="{974ABB86-708F-4B59-A6C5-C9A08CD59DED}" destId="{A2404CE7-2F24-4BC7-9FD6-5F5670128706}" srcOrd="0" destOrd="0" presId="urn:microsoft.com/office/officeart/2005/8/layout/hList1"/>
    <dgm:cxn modelId="{EC8AEC0D-9FDF-441F-995D-D4A3E1453F16}" type="presOf" srcId="{50BC94DB-EA86-4E43-9789-5B9EF3A83D1A}" destId="{A2404CE7-2F24-4BC7-9FD6-5F5670128706}" srcOrd="0" destOrd="1" presId="urn:microsoft.com/office/officeart/2005/8/layout/hList1"/>
    <dgm:cxn modelId="{1842D01C-0C24-419D-9291-D5B23C8B0792}" srcId="{3A762A05-A1C6-49EB-AEE0-8337ABF8449C}" destId="{C7CF9EAF-414D-4B74-9687-03BB3087A9CD}" srcOrd="2" destOrd="0" parTransId="{D44B57D8-72E8-40AA-B50C-AD21244AE768}" sibTransId="{D8ED4838-2A21-4D1E-9DB9-92A1E16A6789}"/>
    <dgm:cxn modelId="{BF1E1CDA-70D4-4ED1-96FD-86085A2903E1}" type="presOf" srcId="{3A762A05-A1C6-49EB-AEE0-8337ABF8449C}" destId="{7998ECAF-41CA-4BA6-94CF-5E41FCA78C28}" srcOrd="0" destOrd="0" presId="urn:microsoft.com/office/officeart/2005/8/layout/hList1"/>
    <dgm:cxn modelId="{2F38E249-96FB-430A-8D93-416310020044}" type="presOf" srcId="{E69A56CB-6E6F-4EB0-A93D-589783860261}" destId="{A2404CE7-2F24-4BC7-9FD6-5F5670128706}" srcOrd="0" destOrd="5" presId="urn:microsoft.com/office/officeart/2005/8/layout/hList1"/>
    <dgm:cxn modelId="{7587DBF2-6F97-4457-9F5E-46E63F483127}" type="presOf" srcId="{BA330F9A-7839-4F39-B6EA-154C09B2A84A}" destId="{A2404CE7-2F24-4BC7-9FD6-5F5670128706}" srcOrd="0" destOrd="7" presId="urn:microsoft.com/office/officeart/2005/8/layout/hList1"/>
    <dgm:cxn modelId="{49113347-A104-4E98-B4DD-D853A3983170}" type="presOf" srcId="{C4F127AC-A6AE-4C67-AF6E-F132912ACCC2}" destId="{A2404CE7-2F24-4BC7-9FD6-5F5670128706}" srcOrd="0" destOrd="4" presId="urn:microsoft.com/office/officeart/2005/8/layout/hList1"/>
    <dgm:cxn modelId="{8D93E95B-6BDC-409D-92C1-CA9F5016192B}" type="presOf" srcId="{C9075331-312E-4A04-9828-CE3D14121915}" destId="{8C114B84-A3B8-4985-9721-31E23D5D2D2E}" srcOrd="0" destOrd="0" presId="urn:microsoft.com/office/officeart/2005/8/layout/hList1"/>
    <dgm:cxn modelId="{64081583-8A35-4E0A-AD21-3DF5EA495242}" type="presParOf" srcId="{54A7402C-E351-4C96-8456-1E021F8AF4F8}" destId="{F11367A2-9068-41E9-AF84-A74C31B20E5E}" srcOrd="0" destOrd="0" presId="urn:microsoft.com/office/officeart/2005/8/layout/hList1"/>
    <dgm:cxn modelId="{D7CCB945-BCD1-49D7-BC86-B183CE16D02F}" type="presParOf" srcId="{F11367A2-9068-41E9-AF84-A74C31B20E5E}" destId="{C8D656D4-0D5E-4B13-89C5-EE7051F02A83}" srcOrd="0" destOrd="0" presId="urn:microsoft.com/office/officeart/2005/8/layout/hList1"/>
    <dgm:cxn modelId="{CFEBD69F-7775-4AD8-ACE3-55B889E9F9A8}" type="presParOf" srcId="{F11367A2-9068-41E9-AF84-A74C31B20E5E}" destId="{A2404CE7-2F24-4BC7-9FD6-5F5670128706}" srcOrd="1" destOrd="0" presId="urn:microsoft.com/office/officeart/2005/8/layout/hList1"/>
    <dgm:cxn modelId="{EC0FCF5E-B22F-49CF-9F99-0C262787254E}" type="presParOf" srcId="{54A7402C-E351-4C96-8456-1E021F8AF4F8}" destId="{6DE0BEDA-7E93-498A-AB1E-5E0E29DBD083}" srcOrd="1" destOrd="0" presId="urn:microsoft.com/office/officeart/2005/8/layout/hList1"/>
    <dgm:cxn modelId="{F065309E-DB26-420D-BBF6-F2655FEFF21D}" type="presParOf" srcId="{54A7402C-E351-4C96-8456-1E021F8AF4F8}" destId="{ACEE35AE-6A5B-4235-8A46-9170333718C2}" srcOrd="2" destOrd="0" presId="urn:microsoft.com/office/officeart/2005/8/layout/hList1"/>
    <dgm:cxn modelId="{06F34538-CD53-4AB8-8BD8-A307FC07A2D4}" type="presParOf" srcId="{ACEE35AE-6A5B-4235-8A46-9170333718C2}" destId="{7998ECAF-41CA-4BA6-94CF-5E41FCA78C28}" srcOrd="0" destOrd="0" presId="urn:microsoft.com/office/officeart/2005/8/layout/hList1"/>
    <dgm:cxn modelId="{95D5F67E-4CBF-4781-A0AD-200A4B306249}" type="presParOf" srcId="{ACEE35AE-6A5B-4235-8A46-9170333718C2}" destId="{8C114B84-A3B8-4985-9721-31E23D5D2D2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83096A-382C-4E00-B616-375DE08F64AD}" type="doc">
      <dgm:prSet loTypeId="urn:microsoft.com/office/officeart/2005/8/layout/hList1" loCatId="list" qsTypeId="urn:microsoft.com/office/officeart/2005/8/quickstyle/simple4" qsCatId="simple" csTypeId="urn:microsoft.com/office/officeart/2005/8/colors/colorful4" csCatId="colorful" phldr="1"/>
      <dgm:spPr/>
      <dgm:t>
        <a:bodyPr/>
        <a:lstStyle/>
        <a:p>
          <a:endParaRPr lang="en-US"/>
        </a:p>
      </dgm:t>
    </dgm:pt>
    <dgm:pt modelId="{ED31D738-4427-4763-9AC9-95CD93CF1247}">
      <dgm:prSet phldrT="[Text]" custT="1"/>
      <dgm:spPr/>
      <dgm:t>
        <a:bodyPr/>
        <a:lstStyle/>
        <a:p>
          <a:r>
            <a:rPr lang="en-US" sz="3500" b="1" dirty="0" smtClean="0"/>
            <a:t>Kubernetes Cluster</a:t>
          </a:r>
          <a:endParaRPr lang="en-US" sz="3500" b="1" dirty="0"/>
        </a:p>
      </dgm:t>
    </dgm:pt>
    <dgm:pt modelId="{8C49E11E-F255-4DA0-A59A-0B651E282EDD}" type="parTrans" cxnId="{0A1E0633-36C9-4077-921E-49AEA3A9B1E8}">
      <dgm:prSet/>
      <dgm:spPr/>
      <dgm:t>
        <a:bodyPr/>
        <a:lstStyle/>
        <a:p>
          <a:endParaRPr lang="en-US"/>
        </a:p>
      </dgm:t>
    </dgm:pt>
    <dgm:pt modelId="{E75A0B26-E6D2-4274-89F4-2DB0BAB450D1}" type="sibTrans" cxnId="{0A1E0633-36C9-4077-921E-49AEA3A9B1E8}">
      <dgm:prSet/>
      <dgm:spPr/>
      <dgm:t>
        <a:bodyPr/>
        <a:lstStyle/>
        <a:p>
          <a:endParaRPr lang="en-US"/>
        </a:p>
      </dgm:t>
    </dgm:pt>
    <dgm:pt modelId="{974ABB86-708F-4B59-A6C5-C9A08CD59DED}">
      <dgm:prSet phldrT="[Text]" custT="1"/>
      <dgm:spPr/>
      <dgm:t>
        <a:bodyPr/>
        <a:lstStyle/>
        <a:p>
          <a:pPr algn="l"/>
          <a:r>
            <a:rPr lang="en-GB" sz="2500" b="1" dirty="0" smtClean="0"/>
            <a:t>RBAC</a:t>
          </a:r>
          <a:endParaRPr lang="en-US" sz="2500" b="1" dirty="0">
            <a:latin typeface="+mn-lt"/>
          </a:endParaRPr>
        </a:p>
      </dgm:t>
    </dgm:pt>
    <dgm:pt modelId="{54A2E66E-02CF-4128-B824-F699173D6073}" type="parTrans" cxnId="{D78F4784-4F11-4976-9C9D-C5259E259E18}">
      <dgm:prSet/>
      <dgm:spPr/>
      <dgm:t>
        <a:bodyPr/>
        <a:lstStyle/>
        <a:p>
          <a:endParaRPr lang="en-US"/>
        </a:p>
      </dgm:t>
    </dgm:pt>
    <dgm:pt modelId="{E0E3F241-E220-47B0-9E7F-BD062851D509}" type="sibTrans" cxnId="{D78F4784-4F11-4976-9C9D-C5259E259E18}">
      <dgm:prSet/>
      <dgm:spPr/>
      <dgm:t>
        <a:bodyPr/>
        <a:lstStyle/>
        <a:p>
          <a:endParaRPr lang="en-US"/>
        </a:p>
      </dgm:t>
    </dgm:pt>
    <dgm:pt modelId="{3A762A05-A1C6-49EB-AEE0-8337ABF8449C}">
      <dgm:prSet phldrT="[Text]" custT="1"/>
      <dgm:spPr/>
      <dgm:t>
        <a:bodyPr/>
        <a:lstStyle/>
        <a:p>
          <a:r>
            <a:rPr lang="en-IN" sz="3500" dirty="0" smtClean="0"/>
            <a:t>Ingress Controller</a:t>
          </a:r>
          <a:endParaRPr lang="en-US" sz="3500" dirty="0"/>
        </a:p>
      </dgm:t>
    </dgm:pt>
    <dgm:pt modelId="{F8B6EBEE-0B9B-4DD9-BCAE-5BE0D325196F}" type="parTrans" cxnId="{18CE62CC-F48C-4DEC-9C87-B56521C69DE8}">
      <dgm:prSet/>
      <dgm:spPr/>
      <dgm:t>
        <a:bodyPr/>
        <a:lstStyle/>
        <a:p>
          <a:endParaRPr lang="en-US"/>
        </a:p>
      </dgm:t>
    </dgm:pt>
    <dgm:pt modelId="{6BB9C5DE-574E-4677-9B60-D2A0E3AD0307}" type="sibTrans" cxnId="{18CE62CC-F48C-4DEC-9C87-B56521C69DE8}">
      <dgm:prSet/>
      <dgm:spPr/>
      <dgm:t>
        <a:bodyPr/>
        <a:lstStyle/>
        <a:p>
          <a:endParaRPr lang="en-US"/>
        </a:p>
      </dgm:t>
    </dgm:pt>
    <dgm:pt modelId="{C9075331-312E-4A04-9828-CE3D14121915}">
      <dgm:prSet phldrT="[Text]" phldr="0" custT="1"/>
      <dgm:spPr/>
      <dgm:t>
        <a:bodyPr/>
        <a:lstStyle/>
        <a:p>
          <a:pPr rtl="0"/>
          <a:r>
            <a:rPr lang="en-GB" sz="2500" dirty="0" smtClean="0"/>
            <a:t>All inbound traffic to the pods will be accessed through NGINX ingress controller </a:t>
          </a:r>
          <a:endParaRPr lang="en-US" sz="2500" dirty="0"/>
        </a:p>
      </dgm:t>
    </dgm:pt>
    <dgm:pt modelId="{20060312-403F-469B-B883-82DB2BC700F9}" type="parTrans" cxnId="{8BF07F3E-B573-415E-96FC-813C7EEA4846}">
      <dgm:prSet/>
      <dgm:spPr/>
      <dgm:t>
        <a:bodyPr/>
        <a:lstStyle/>
        <a:p>
          <a:endParaRPr lang="en-US"/>
        </a:p>
      </dgm:t>
    </dgm:pt>
    <dgm:pt modelId="{C9FAD20B-31C4-47FA-8CD5-2EC6B5186D9A}" type="sibTrans" cxnId="{8BF07F3E-B573-415E-96FC-813C7EEA4846}">
      <dgm:prSet/>
      <dgm:spPr/>
      <dgm:t>
        <a:bodyPr/>
        <a:lstStyle/>
        <a:p>
          <a:endParaRPr lang="en-US"/>
        </a:p>
      </dgm:t>
    </dgm:pt>
    <dgm:pt modelId="{2271493A-BCBF-4ECD-815D-D4A05287E6AB}">
      <dgm:prSet custT="1"/>
      <dgm:spPr/>
      <dgm:t>
        <a:bodyPr/>
        <a:lstStyle/>
        <a:p>
          <a:r>
            <a:rPr lang="en-GB" sz="2500" dirty="0" smtClean="0"/>
            <a:t>We will enable AKS RBAC which will restrict access to Kubernetes API, cluster resources through AD roles and permission</a:t>
          </a:r>
        </a:p>
      </dgm:t>
    </dgm:pt>
    <dgm:pt modelId="{B953BB76-BBAF-48AD-83D3-A7481FE9E279}" type="parTrans" cxnId="{200366D7-99F5-41CF-BF6D-D467DAEB635B}">
      <dgm:prSet/>
      <dgm:spPr/>
      <dgm:t>
        <a:bodyPr/>
        <a:lstStyle/>
        <a:p>
          <a:endParaRPr lang="en-GB"/>
        </a:p>
      </dgm:t>
    </dgm:pt>
    <dgm:pt modelId="{4E53C0AB-0A91-4222-805D-3FD69A68374A}" type="sibTrans" cxnId="{200366D7-99F5-41CF-BF6D-D467DAEB635B}">
      <dgm:prSet/>
      <dgm:spPr/>
      <dgm:t>
        <a:bodyPr/>
        <a:lstStyle/>
        <a:p>
          <a:endParaRPr lang="en-GB"/>
        </a:p>
      </dgm:t>
    </dgm:pt>
    <dgm:pt modelId="{49AA2C8C-DBDA-49EA-98B1-F8CF20E9F69A}">
      <dgm:prSet custT="1"/>
      <dgm:spPr/>
      <dgm:t>
        <a:bodyPr/>
        <a:lstStyle/>
        <a:p>
          <a:r>
            <a:rPr lang="en-GB" sz="2500" b="1" dirty="0" smtClean="0"/>
            <a:t>Upgrade and Patch Management</a:t>
          </a:r>
          <a:endParaRPr lang="en-GB" sz="2500" b="1" dirty="0"/>
        </a:p>
      </dgm:t>
    </dgm:pt>
    <dgm:pt modelId="{594BBE40-6FBD-4ADB-8BD0-B2B92A7B3F62}" type="parTrans" cxnId="{B55BB7E5-3B73-4323-B62E-C95F0F8BFE1F}">
      <dgm:prSet/>
      <dgm:spPr/>
      <dgm:t>
        <a:bodyPr/>
        <a:lstStyle/>
        <a:p>
          <a:endParaRPr lang="en-GB"/>
        </a:p>
      </dgm:t>
    </dgm:pt>
    <dgm:pt modelId="{32036792-65CB-4328-B98B-A02938710AC2}" type="sibTrans" cxnId="{B55BB7E5-3B73-4323-B62E-C95F0F8BFE1F}">
      <dgm:prSet/>
      <dgm:spPr/>
      <dgm:t>
        <a:bodyPr/>
        <a:lstStyle/>
        <a:p>
          <a:endParaRPr lang="en-GB"/>
        </a:p>
      </dgm:t>
    </dgm:pt>
    <dgm:pt modelId="{5346E8B7-B8D0-4B8D-ADAB-08873F830DD4}">
      <dgm:prSet custT="1"/>
      <dgm:spPr/>
      <dgm:t>
        <a:bodyPr/>
        <a:lstStyle/>
        <a:p>
          <a:r>
            <a:rPr lang="en-GB" sz="2500" dirty="0" smtClean="0"/>
            <a:t>AKS cluster auto-upgrade will be enabled to apply security patches automatically</a:t>
          </a:r>
        </a:p>
      </dgm:t>
    </dgm:pt>
    <dgm:pt modelId="{F47B6652-B6A8-4E22-8E5C-F28B5570CBA7}" type="parTrans" cxnId="{699B1627-5707-4132-B61F-40E67AD40E17}">
      <dgm:prSet/>
      <dgm:spPr/>
      <dgm:t>
        <a:bodyPr/>
        <a:lstStyle/>
        <a:p>
          <a:endParaRPr lang="en-GB"/>
        </a:p>
      </dgm:t>
    </dgm:pt>
    <dgm:pt modelId="{11B2BF79-1593-48E8-9CA4-9665BBD24255}" type="sibTrans" cxnId="{699B1627-5707-4132-B61F-40E67AD40E17}">
      <dgm:prSet/>
      <dgm:spPr/>
      <dgm:t>
        <a:bodyPr/>
        <a:lstStyle/>
        <a:p>
          <a:endParaRPr lang="en-GB"/>
        </a:p>
      </dgm:t>
    </dgm:pt>
    <dgm:pt modelId="{BC1D4AB7-DCA8-446A-9E4D-13EF15BB87F6}">
      <dgm:prSet custT="1"/>
      <dgm:spPr/>
      <dgm:t>
        <a:bodyPr/>
        <a:lstStyle/>
        <a:p>
          <a:r>
            <a:rPr lang="en-GB" sz="2500" b="1" dirty="0" smtClean="0"/>
            <a:t>Threat Detection </a:t>
          </a:r>
          <a:endParaRPr lang="en-GB" sz="2500" b="1" dirty="0"/>
        </a:p>
      </dgm:t>
    </dgm:pt>
    <dgm:pt modelId="{6B8AEDE8-629D-4519-B815-FCB8D8AAB63B}" type="parTrans" cxnId="{FA1883CE-066D-423E-B88C-CF7290ABF5D0}">
      <dgm:prSet/>
      <dgm:spPr/>
      <dgm:t>
        <a:bodyPr/>
        <a:lstStyle/>
        <a:p>
          <a:endParaRPr lang="en-GB"/>
        </a:p>
      </dgm:t>
    </dgm:pt>
    <dgm:pt modelId="{2802FF04-157F-42F1-A0C1-87CFE964E85D}" type="sibTrans" cxnId="{FA1883CE-066D-423E-B88C-CF7290ABF5D0}">
      <dgm:prSet/>
      <dgm:spPr/>
      <dgm:t>
        <a:bodyPr/>
        <a:lstStyle/>
        <a:p>
          <a:endParaRPr lang="en-GB"/>
        </a:p>
      </dgm:t>
    </dgm:pt>
    <dgm:pt modelId="{F9086E88-5048-4981-BED7-9B292545670E}">
      <dgm:prSet custT="1"/>
      <dgm:spPr/>
      <dgm:t>
        <a:bodyPr/>
        <a:lstStyle/>
        <a:p>
          <a:r>
            <a:rPr lang="en-US" sz="2500" dirty="0" smtClean="0"/>
            <a:t>Azure Defender for Kubernetes provides cluster-level threat protection by monitoring your clusters' logs</a:t>
          </a:r>
        </a:p>
      </dgm:t>
    </dgm:pt>
    <dgm:pt modelId="{DEE5F2FB-1DC8-4E9E-8756-5D151E433E43}" type="parTrans" cxnId="{7F874F59-F8D0-476A-BF20-03F54134FC61}">
      <dgm:prSet/>
      <dgm:spPr/>
      <dgm:t>
        <a:bodyPr/>
        <a:lstStyle/>
        <a:p>
          <a:endParaRPr lang="en-GB"/>
        </a:p>
      </dgm:t>
    </dgm:pt>
    <dgm:pt modelId="{2050ECF1-62FE-47B5-8147-EE8290C5A1B2}" type="sibTrans" cxnId="{7F874F59-F8D0-476A-BF20-03F54134FC61}">
      <dgm:prSet/>
      <dgm:spPr/>
      <dgm:t>
        <a:bodyPr/>
        <a:lstStyle/>
        <a:p>
          <a:endParaRPr lang="en-GB"/>
        </a:p>
      </dgm:t>
    </dgm:pt>
    <dgm:pt modelId="{BEB2FD9F-E9F1-463F-AA19-28CBE4999DF7}">
      <dgm:prSet custT="1"/>
      <dgm:spPr/>
      <dgm:t>
        <a:bodyPr/>
        <a:lstStyle/>
        <a:p>
          <a:r>
            <a:rPr lang="en-US" sz="2500" b="1" dirty="0" smtClean="0"/>
            <a:t>Secret Management</a:t>
          </a:r>
          <a:endParaRPr lang="en-US" sz="2500" b="1" dirty="0"/>
        </a:p>
      </dgm:t>
    </dgm:pt>
    <dgm:pt modelId="{B3B01EE6-28A1-4E11-B92A-EFAF444B18CF}" type="parTrans" cxnId="{AC9BAE10-6A1B-4ED3-A7A1-09D18A875C87}">
      <dgm:prSet/>
      <dgm:spPr/>
      <dgm:t>
        <a:bodyPr/>
        <a:lstStyle/>
        <a:p>
          <a:endParaRPr lang="en-GB"/>
        </a:p>
      </dgm:t>
    </dgm:pt>
    <dgm:pt modelId="{1A0CD3BE-D996-42F2-B21A-FEB248D0F5B5}" type="sibTrans" cxnId="{AC9BAE10-6A1B-4ED3-A7A1-09D18A875C87}">
      <dgm:prSet/>
      <dgm:spPr/>
      <dgm:t>
        <a:bodyPr/>
        <a:lstStyle/>
        <a:p>
          <a:endParaRPr lang="en-GB"/>
        </a:p>
      </dgm:t>
    </dgm:pt>
    <dgm:pt modelId="{69E1048B-59C8-46C4-83F5-5FE9E0A64170}">
      <dgm:prSet custT="1"/>
      <dgm:spPr/>
      <dgm:t>
        <a:bodyPr/>
        <a:lstStyle/>
        <a:p>
          <a:r>
            <a:rPr lang="en-GB" sz="2500" dirty="0" smtClean="0"/>
            <a:t>We will use Azure key vaults to securely store the secrets/sensitive data</a:t>
          </a:r>
          <a:endParaRPr lang="en-GB" sz="2500" dirty="0"/>
        </a:p>
      </dgm:t>
    </dgm:pt>
    <dgm:pt modelId="{DA8ED41E-9DAC-4892-A07E-A1DA4B622DFB}" type="parTrans" cxnId="{6C0EDF6E-9560-448B-8BFB-1656A11A7A8F}">
      <dgm:prSet/>
      <dgm:spPr/>
      <dgm:t>
        <a:bodyPr/>
        <a:lstStyle/>
        <a:p>
          <a:endParaRPr lang="en-GB"/>
        </a:p>
      </dgm:t>
    </dgm:pt>
    <dgm:pt modelId="{178DFE31-B8FF-47AD-9CB6-1FC093239563}" type="sibTrans" cxnId="{6C0EDF6E-9560-448B-8BFB-1656A11A7A8F}">
      <dgm:prSet/>
      <dgm:spPr/>
      <dgm:t>
        <a:bodyPr/>
        <a:lstStyle/>
        <a:p>
          <a:endParaRPr lang="en-GB"/>
        </a:p>
      </dgm:t>
    </dgm:pt>
    <dgm:pt modelId="{D86A2C95-5E07-45B8-8B33-F75636737B94}">
      <dgm:prSet custT="1"/>
      <dgm:spPr/>
      <dgm:t>
        <a:bodyPr/>
        <a:lstStyle/>
        <a:p>
          <a:r>
            <a:rPr lang="en-GB" sz="2500" dirty="0" smtClean="0"/>
            <a:t>The ingress controller endpoint should be private but if any external application needs to communicate bi-directionally then we need to enable public endpoint</a:t>
          </a:r>
        </a:p>
      </dgm:t>
    </dgm:pt>
    <dgm:pt modelId="{9E73404E-C8B2-4E6B-90E7-0FAFFFC68663}" type="parTrans" cxnId="{352C25FA-3D5E-4C7D-9E02-C53F5F28C71E}">
      <dgm:prSet/>
      <dgm:spPr/>
      <dgm:t>
        <a:bodyPr/>
        <a:lstStyle/>
        <a:p>
          <a:endParaRPr lang="en-GB"/>
        </a:p>
      </dgm:t>
    </dgm:pt>
    <dgm:pt modelId="{D4A794D3-1414-4915-B4FE-5D929BEE7C1C}" type="sibTrans" cxnId="{352C25FA-3D5E-4C7D-9E02-C53F5F28C71E}">
      <dgm:prSet/>
      <dgm:spPr/>
      <dgm:t>
        <a:bodyPr/>
        <a:lstStyle/>
        <a:p>
          <a:endParaRPr lang="en-GB"/>
        </a:p>
      </dgm:t>
    </dgm:pt>
    <dgm:pt modelId="{F2706A2E-8853-409D-A87C-2E2097707A0C}">
      <dgm:prSet custT="1"/>
      <dgm:spPr/>
      <dgm:t>
        <a:bodyPr/>
        <a:lstStyle/>
        <a:p>
          <a:r>
            <a:rPr lang="en-GB" sz="2500" dirty="0" smtClean="0"/>
            <a:t>SSL configuration will be done on the ingress controller level or pod level using Private DNS FQDN</a:t>
          </a:r>
        </a:p>
      </dgm:t>
    </dgm:pt>
    <dgm:pt modelId="{0D4C24DC-0F7B-4F60-8C00-7F65A7B7BF86}" type="parTrans" cxnId="{A27B1D66-CE77-4321-8D1D-49FA1B35CB4E}">
      <dgm:prSet/>
      <dgm:spPr/>
      <dgm:t>
        <a:bodyPr/>
        <a:lstStyle/>
        <a:p>
          <a:endParaRPr lang="en-GB"/>
        </a:p>
      </dgm:t>
    </dgm:pt>
    <dgm:pt modelId="{186FC2F4-F35E-4C6B-A8FF-22594D3A211A}" type="sibTrans" cxnId="{A27B1D66-CE77-4321-8D1D-49FA1B35CB4E}">
      <dgm:prSet/>
      <dgm:spPr/>
      <dgm:t>
        <a:bodyPr/>
        <a:lstStyle/>
        <a:p>
          <a:endParaRPr lang="en-GB"/>
        </a:p>
      </dgm:t>
    </dgm:pt>
    <dgm:pt modelId="{34A69C42-FED6-4518-94F6-EA55FB60ED2C}">
      <dgm:prSet custT="1"/>
      <dgm:spPr/>
      <dgm:t>
        <a:bodyPr/>
        <a:lstStyle/>
        <a:p>
          <a:r>
            <a:rPr lang="en-GB" sz="2500" dirty="0" smtClean="0"/>
            <a:t>TLS 1.3 termination will be preferred</a:t>
          </a:r>
        </a:p>
      </dgm:t>
    </dgm:pt>
    <dgm:pt modelId="{5A590E83-96CD-4B21-8092-F8F87BCE793F}" type="parTrans" cxnId="{BFDDAF95-03DE-4BF8-B270-D3A64121CCB8}">
      <dgm:prSet/>
      <dgm:spPr/>
    </dgm:pt>
    <dgm:pt modelId="{7D33BD24-4C67-44DF-A481-1FD2DBF77B49}" type="sibTrans" cxnId="{BFDDAF95-03DE-4BF8-B270-D3A64121CCB8}">
      <dgm:prSet/>
      <dgm:spPr/>
    </dgm:pt>
    <dgm:pt modelId="{54A7402C-E351-4C96-8456-1E021F8AF4F8}" type="pres">
      <dgm:prSet presAssocID="{F683096A-382C-4E00-B616-375DE08F64AD}" presName="Name0" presStyleCnt="0">
        <dgm:presLayoutVars>
          <dgm:dir/>
          <dgm:animLvl val="lvl"/>
          <dgm:resizeHandles val="exact"/>
        </dgm:presLayoutVars>
      </dgm:prSet>
      <dgm:spPr/>
      <dgm:t>
        <a:bodyPr/>
        <a:lstStyle/>
        <a:p>
          <a:endParaRPr lang="en-US"/>
        </a:p>
      </dgm:t>
    </dgm:pt>
    <dgm:pt modelId="{F11367A2-9068-41E9-AF84-A74C31B20E5E}" type="pres">
      <dgm:prSet presAssocID="{ED31D738-4427-4763-9AC9-95CD93CF1247}" presName="composite" presStyleCnt="0"/>
      <dgm:spPr/>
      <dgm:t>
        <a:bodyPr/>
        <a:lstStyle/>
        <a:p>
          <a:endParaRPr lang="en-GB"/>
        </a:p>
      </dgm:t>
    </dgm:pt>
    <dgm:pt modelId="{C8D656D4-0D5E-4B13-89C5-EE7051F02A83}" type="pres">
      <dgm:prSet presAssocID="{ED31D738-4427-4763-9AC9-95CD93CF1247}" presName="parTx" presStyleLbl="alignNode1" presStyleIdx="0" presStyleCnt="2" custLinFactNeighborX="201" custLinFactNeighborY="0">
        <dgm:presLayoutVars>
          <dgm:chMax val="0"/>
          <dgm:chPref val="0"/>
          <dgm:bulletEnabled val="1"/>
        </dgm:presLayoutVars>
      </dgm:prSet>
      <dgm:spPr/>
      <dgm:t>
        <a:bodyPr/>
        <a:lstStyle/>
        <a:p>
          <a:endParaRPr lang="en-US"/>
        </a:p>
      </dgm:t>
    </dgm:pt>
    <dgm:pt modelId="{A2404CE7-2F24-4BC7-9FD6-5F5670128706}" type="pres">
      <dgm:prSet presAssocID="{ED31D738-4427-4763-9AC9-95CD93CF1247}" presName="desTx" presStyleLbl="alignAccFollowNode1" presStyleIdx="0" presStyleCnt="2">
        <dgm:presLayoutVars>
          <dgm:bulletEnabled val="1"/>
        </dgm:presLayoutVars>
      </dgm:prSet>
      <dgm:spPr/>
      <dgm:t>
        <a:bodyPr/>
        <a:lstStyle/>
        <a:p>
          <a:endParaRPr lang="en-US"/>
        </a:p>
      </dgm:t>
    </dgm:pt>
    <dgm:pt modelId="{6DE0BEDA-7E93-498A-AB1E-5E0E29DBD083}" type="pres">
      <dgm:prSet presAssocID="{E75A0B26-E6D2-4274-89F4-2DB0BAB450D1}" presName="space" presStyleCnt="0"/>
      <dgm:spPr/>
      <dgm:t>
        <a:bodyPr/>
        <a:lstStyle/>
        <a:p>
          <a:endParaRPr lang="en-GB"/>
        </a:p>
      </dgm:t>
    </dgm:pt>
    <dgm:pt modelId="{ACEE35AE-6A5B-4235-8A46-9170333718C2}" type="pres">
      <dgm:prSet presAssocID="{3A762A05-A1C6-49EB-AEE0-8337ABF8449C}" presName="composite" presStyleCnt="0"/>
      <dgm:spPr/>
      <dgm:t>
        <a:bodyPr/>
        <a:lstStyle/>
        <a:p>
          <a:endParaRPr lang="en-GB"/>
        </a:p>
      </dgm:t>
    </dgm:pt>
    <dgm:pt modelId="{7998ECAF-41CA-4BA6-94CF-5E41FCA78C28}" type="pres">
      <dgm:prSet presAssocID="{3A762A05-A1C6-49EB-AEE0-8337ABF8449C}" presName="parTx" presStyleLbl="alignNode1" presStyleIdx="1" presStyleCnt="2">
        <dgm:presLayoutVars>
          <dgm:chMax val="0"/>
          <dgm:chPref val="0"/>
          <dgm:bulletEnabled val="1"/>
        </dgm:presLayoutVars>
      </dgm:prSet>
      <dgm:spPr/>
      <dgm:t>
        <a:bodyPr/>
        <a:lstStyle/>
        <a:p>
          <a:endParaRPr lang="en-US"/>
        </a:p>
      </dgm:t>
    </dgm:pt>
    <dgm:pt modelId="{8C114B84-A3B8-4985-9721-31E23D5D2D2E}" type="pres">
      <dgm:prSet presAssocID="{3A762A05-A1C6-49EB-AEE0-8337ABF8449C}" presName="desTx" presStyleLbl="alignAccFollowNode1" presStyleIdx="1" presStyleCnt="2">
        <dgm:presLayoutVars>
          <dgm:bulletEnabled val="1"/>
        </dgm:presLayoutVars>
      </dgm:prSet>
      <dgm:spPr/>
      <dgm:t>
        <a:bodyPr/>
        <a:lstStyle/>
        <a:p>
          <a:endParaRPr lang="en-US"/>
        </a:p>
      </dgm:t>
    </dgm:pt>
  </dgm:ptLst>
  <dgm:cxnLst>
    <dgm:cxn modelId="{DD2E312B-1492-4F98-B4B7-178A7BC38C8F}" type="presOf" srcId="{5346E8B7-B8D0-4B8D-ADAB-08873F830DD4}" destId="{A2404CE7-2F24-4BC7-9FD6-5F5670128706}" srcOrd="0" destOrd="3" presId="urn:microsoft.com/office/officeart/2005/8/layout/hList1"/>
    <dgm:cxn modelId="{40E0AF27-C433-44C5-8D69-5DD8E0152AEC}" type="presOf" srcId="{49AA2C8C-DBDA-49EA-98B1-F8CF20E9F69A}" destId="{A2404CE7-2F24-4BC7-9FD6-5F5670128706}" srcOrd="0" destOrd="2" presId="urn:microsoft.com/office/officeart/2005/8/layout/hList1"/>
    <dgm:cxn modelId="{6C0EDF6E-9560-448B-8BFB-1656A11A7A8F}" srcId="{BEB2FD9F-E9F1-463F-AA19-28CBE4999DF7}" destId="{69E1048B-59C8-46C4-83F5-5FE9E0A64170}" srcOrd="0" destOrd="0" parTransId="{DA8ED41E-9DAC-4892-A07E-A1DA4B622DFB}" sibTransId="{178DFE31-B8FF-47AD-9CB6-1FC093239563}"/>
    <dgm:cxn modelId="{86816F33-3C54-4ACD-A3E6-562F8D70A905}" type="presOf" srcId="{BEB2FD9F-E9F1-463F-AA19-28CBE4999DF7}" destId="{A2404CE7-2F24-4BC7-9FD6-5F5670128706}" srcOrd="0" destOrd="6" presId="urn:microsoft.com/office/officeart/2005/8/layout/hList1"/>
    <dgm:cxn modelId="{200366D7-99F5-41CF-BF6D-D467DAEB635B}" srcId="{974ABB86-708F-4B59-A6C5-C9A08CD59DED}" destId="{2271493A-BCBF-4ECD-815D-D4A05287E6AB}" srcOrd="0" destOrd="0" parTransId="{B953BB76-BBAF-48AD-83D3-A7481FE9E279}" sibTransId="{4E53C0AB-0A91-4222-805D-3FD69A68374A}"/>
    <dgm:cxn modelId="{1AEF4E29-321B-4CF9-913F-8A1EAF577E7B}" type="presOf" srcId="{2271493A-BCBF-4ECD-815D-D4A05287E6AB}" destId="{A2404CE7-2F24-4BC7-9FD6-5F5670128706}" srcOrd="0" destOrd="1" presId="urn:microsoft.com/office/officeart/2005/8/layout/hList1"/>
    <dgm:cxn modelId="{4534A31B-3A0E-44D0-A37C-C6B2C9E1520F}" type="presOf" srcId="{69E1048B-59C8-46C4-83F5-5FE9E0A64170}" destId="{A2404CE7-2F24-4BC7-9FD6-5F5670128706}" srcOrd="0" destOrd="7" presId="urn:microsoft.com/office/officeart/2005/8/layout/hList1"/>
    <dgm:cxn modelId="{0A1E0633-36C9-4077-921E-49AEA3A9B1E8}" srcId="{F683096A-382C-4E00-B616-375DE08F64AD}" destId="{ED31D738-4427-4763-9AC9-95CD93CF1247}" srcOrd="0" destOrd="0" parTransId="{8C49E11E-F255-4DA0-A59A-0B651E282EDD}" sibTransId="{E75A0B26-E6D2-4274-89F4-2DB0BAB450D1}"/>
    <dgm:cxn modelId="{DE68AE80-CBD5-4F28-BE33-87F81FEE37E6}" type="presOf" srcId="{974ABB86-708F-4B59-A6C5-C9A08CD59DED}" destId="{A2404CE7-2F24-4BC7-9FD6-5F5670128706}" srcOrd="0" destOrd="0" presId="urn:microsoft.com/office/officeart/2005/8/layout/hList1"/>
    <dgm:cxn modelId="{E23C887E-36FD-4D68-9116-D833BD032001}" type="presOf" srcId="{F683096A-382C-4E00-B616-375DE08F64AD}" destId="{54A7402C-E351-4C96-8456-1E021F8AF4F8}" srcOrd="0" destOrd="0" presId="urn:microsoft.com/office/officeart/2005/8/layout/hList1"/>
    <dgm:cxn modelId="{6E4B0F80-834C-408C-A8E4-D6DBC612E850}" type="presOf" srcId="{F2706A2E-8853-409D-A87C-2E2097707A0C}" destId="{8C114B84-A3B8-4985-9721-31E23D5D2D2E}" srcOrd="0" destOrd="2" presId="urn:microsoft.com/office/officeart/2005/8/layout/hList1"/>
    <dgm:cxn modelId="{FE2BC70D-769D-4726-B6C6-A78F1AB85FA0}" type="presOf" srcId="{ED31D738-4427-4763-9AC9-95CD93CF1247}" destId="{C8D656D4-0D5E-4B13-89C5-EE7051F02A83}" srcOrd="0" destOrd="0" presId="urn:microsoft.com/office/officeart/2005/8/layout/hList1"/>
    <dgm:cxn modelId="{8BF07F3E-B573-415E-96FC-813C7EEA4846}" srcId="{3A762A05-A1C6-49EB-AEE0-8337ABF8449C}" destId="{C9075331-312E-4A04-9828-CE3D14121915}" srcOrd="0" destOrd="0" parTransId="{20060312-403F-469B-B883-82DB2BC700F9}" sibTransId="{C9FAD20B-31C4-47FA-8CD5-2EC6B5186D9A}"/>
    <dgm:cxn modelId="{609CD55C-3443-4E5A-B1E8-41789A8C7A6F}" type="presOf" srcId="{F9086E88-5048-4981-BED7-9B292545670E}" destId="{A2404CE7-2F24-4BC7-9FD6-5F5670128706}" srcOrd="0" destOrd="5" presId="urn:microsoft.com/office/officeart/2005/8/layout/hList1"/>
    <dgm:cxn modelId="{88483185-A7B4-4DE5-842F-1F849022A72F}" type="presOf" srcId="{C9075331-312E-4A04-9828-CE3D14121915}" destId="{8C114B84-A3B8-4985-9721-31E23D5D2D2E}" srcOrd="0" destOrd="0" presId="urn:microsoft.com/office/officeart/2005/8/layout/hList1"/>
    <dgm:cxn modelId="{DBE13F27-5A32-4CCA-A75E-49757812AC6D}" type="presOf" srcId="{34A69C42-FED6-4518-94F6-EA55FB60ED2C}" destId="{8C114B84-A3B8-4985-9721-31E23D5D2D2E}" srcOrd="0" destOrd="3" presId="urn:microsoft.com/office/officeart/2005/8/layout/hList1"/>
    <dgm:cxn modelId="{699B1627-5707-4132-B61F-40E67AD40E17}" srcId="{49AA2C8C-DBDA-49EA-98B1-F8CF20E9F69A}" destId="{5346E8B7-B8D0-4B8D-ADAB-08873F830DD4}" srcOrd="0" destOrd="0" parTransId="{F47B6652-B6A8-4E22-8E5C-F28B5570CBA7}" sibTransId="{11B2BF79-1593-48E8-9CA4-9665BBD24255}"/>
    <dgm:cxn modelId="{FA1883CE-066D-423E-B88C-CF7290ABF5D0}" srcId="{ED31D738-4427-4763-9AC9-95CD93CF1247}" destId="{BC1D4AB7-DCA8-446A-9E4D-13EF15BB87F6}" srcOrd="2" destOrd="0" parTransId="{6B8AEDE8-629D-4519-B815-FCB8D8AAB63B}" sibTransId="{2802FF04-157F-42F1-A0C1-87CFE964E85D}"/>
    <dgm:cxn modelId="{352C25FA-3D5E-4C7D-9E02-C53F5F28C71E}" srcId="{3A762A05-A1C6-49EB-AEE0-8337ABF8449C}" destId="{D86A2C95-5E07-45B8-8B33-F75636737B94}" srcOrd="1" destOrd="0" parTransId="{9E73404E-C8B2-4E6B-90E7-0FAFFFC68663}" sibTransId="{D4A794D3-1414-4915-B4FE-5D929BEE7C1C}"/>
    <dgm:cxn modelId="{BFDDAF95-03DE-4BF8-B270-D3A64121CCB8}" srcId="{3A762A05-A1C6-49EB-AEE0-8337ABF8449C}" destId="{34A69C42-FED6-4518-94F6-EA55FB60ED2C}" srcOrd="3" destOrd="0" parTransId="{5A590E83-96CD-4B21-8092-F8F87BCE793F}" sibTransId="{7D33BD24-4C67-44DF-A481-1FD2DBF77B49}"/>
    <dgm:cxn modelId="{A27B1D66-CE77-4321-8D1D-49FA1B35CB4E}" srcId="{3A762A05-A1C6-49EB-AEE0-8337ABF8449C}" destId="{F2706A2E-8853-409D-A87C-2E2097707A0C}" srcOrd="2" destOrd="0" parTransId="{0D4C24DC-0F7B-4F60-8C00-7F65A7B7BF86}" sibTransId="{186FC2F4-F35E-4C6B-A8FF-22594D3A211A}"/>
    <dgm:cxn modelId="{D78F4784-4F11-4976-9C9D-C5259E259E18}" srcId="{ED31D738-4427-4763-9AC9-95CD93CF1247}" destId="{974ABB86-708F-4B59-A6C5-C9A08CD59DED}" srcOrd="0" destOrd="0" parTransId="{54A2E66E-02CF-4128-B824-F699173D6073}" sibTransId="{E0E3F241-E220-47B0-9E7F-BD062851D509}"/>
    <dgm:cxn modelId="{B55BB7E5-3B73-4323-B62E-C95F0F8BFE1F}" srcId="{ED31D738-4427-4763-9AC9-95CD93CF1247}" destId="{49AA2C8C-DBDA-49EA-98B1-F8CF20E9F69A}" srcOrd="1" destOrd="0" parTransId="{594BBE40-6FBD-4ADB-8BD0-B2B92A7B3F62}" sibTransId="{32036792-65CB-4328-B98B-A02938710AC2}"/>
    <dgm:cxn modelId="{62E4E5DB-A9D2-4985-B5F3-02D79A8DF180}" type="presOf" srcId="{D86A2C95-5E07-45B8-8B33-F75636737B94}" destId="{8C114B84-A3B8-4985-9721-31E23D5D2D2E}" srcOrd="0" destOrd="1" presId="urn:microsoft.com/office/officeart/2005/8/layout/hList1"/>
    <dgm:cxn modelId="{7F874F59-F8D0-476A-BF20-03F54134FC61}" srcId="{BC1D4AB7-DCA8-446A-9E4D-13EF15BB87F6}" destId="{F9086E88-5048-4981-BED7-9B292545670E}" srcOrd="0" destOrd="0" parTransId="{DEE5F2FB-1DC8-4E9E-8756-5D151E433E43}" sibTransId="{2050ECF1-62FE-47B5-8147-EE8290C5A1B2}"/>
    <dgm:cxn modelId="{1DEE39F6-9C41-4B13-A170-98AC60B4420E}" type="presOf" srcId="{3A762A05-A1C6-49EB-AEE0-8337ABF8449C}" destId="{7998ECAF-41CA-4BA6-94CF-5E41FCA78C28}" srcOrd="0" destOrd="0" presId="urn:microsoft.com/office/officeart/2005/8/layout/hList1"/>
    <dgm:cxn modelId="{0C92A9B7-373E-4E96-AA1F-2D6D618E1557}" type="presOf" srcId="{BC1D4AB7-DCA8-446A-9E4D-13EF15BB87F6}" destId="{A2404CE7-2F24-4BC7-9FD6-5F5670128706}" srcOrd="0" destOrd="4" presId="urn:microsoft.com/office/officeart/2005/8/layout/hList1"/>
    <dgm:cxn modelId="{AC9BAE10-6A1B-4ED3-A7A1-09D18A875C87}" srcId="{ED31D738-4427-4763-9AC9-95CD93CF1247}" destId="{BEB2FD9F-E9F1-463F-AA19-28CBE4999DF7}" srcOrd="3" destOrd="0" parTransId="{B3B01EE6-28A1-4E11-B92A-EFAF444B18CF}" sibTransId="{1A0CD3BE-D996-42F2-B21A-FEB248D0F5B5}"/>
    <dgm:cxn modelId="{18CE62CC-F48C-4DEC-9C87-B56521C69DE8}" srcId="{F683096A-382C-4E00-B616-375DE08F64AD}" destId="{3A762A05-A1C6-49EB-AEE0-8337ABF8449C}" srcOrd="1" destOrd="0" parTransId="{F8B6EBEE-0B9B-4DD9-BCAE-5BE0D325196F}" sibTransId="{6BB9C5DE-574E-4677-9B60-D2A0E3AD0307}"/>
    <dgm:cxn modelId="{BA3BA81E-379D-48DA-ACDB-E151E7A7DE5D}" type="presParOf" srcId="{54A7402C-E351-4C96-8456-1E021F8AF4F8}" destId="{F11367A2-9068-41E9-AF84-A74C31B20E5E}" srcOrd="0" destOrd="0" presId="urn:microsoft.com/office/officeart/2005/8/layout/hList1"/>
    <dgm:cxn modelId="{01538921-84CF-4809-AFF9-7C09ADE2A353}" type="presParOf" srcId="{F11367A2-9068-41E9-AF84-A74C31B20E5E}" destId="{C8D656D4-0D5E-4B13-89C5-EE7051F02A83}" srcOrd="0" destOrd="0" presId="urn:microsoft.com/office/officeart/2005/8/layout/hList1"/>
    <dgm:cxn modelId="{AA2BFE8F-1F02-49C4-9BEB-07ED4AEF780F}" type="presParOf" srcId="{F11367A2-9068-41E9-AF84-A74C31B20E5E}" destId="{A2404CE7-2F24-4BC7-9FD6-5F5670128706}" srcOrd="1" destOrd="0" presId="urn:microsoft.com/office/officeart/2005/8/layout/hList1"/>
    <dgm:cxn modelId="{FC280551-F417-4BE5-8665-964CA0DAE950}" type="presParOf" srcId="{54A7402C-E351-4C96-8456-1E021F8AF4F8}" destId="{6DE0BEDA-7E93-498A-AB1E-5E0E29DBD083}" srcOrd="1" destOrd="0" presId="urn:microsoft.com/office/officeart/2005/8/layout/hList1"/>
    <dgm:cxn modelId="{547FD45F-8342-4C9F-95E6-56375FE865FD}" type="presParOf" srcId="{54A7402C-E351-4C96-8456-1E021F8AF4F8}" destId="{ACEE35AE-6A5B-4235-8A46-9170333718C2}" srcOrd="2" destOrd="0" presId="urn:microsoft.com/office/officeart/2005/8/layout/hList1"/>
    <dgm:cxn modelId="{BDEAC4F5-860E-45FC-BCF8-2473F56A3F5C}" type="presParOf" srcId="{ACEE35AE-6A5B-4235-8A46-9170333718C2}" destId="{7998ECAF-41CA-4BA6-94CF-5E41FCA78C28}" srcOrd="0" destOrd="0" presId="urn:microsoft.com/office/officeart/2005/8/layout/hList1"/>
    <dgm:cxn modelId="{F754FAD3-3ECC-4957-9C80-71BF3156920C}" type="presParOf" srcId="{ACEE35AE-6A5B-4235-8A46-9170333718C2}" destId="{8C114B84-A3B8-4985-9721-31E23D5D2D2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83096A-382C-4E00-B616-375DE08F64AD}" type="doc">
      <dgm:prSet loTypeId="urn:microsoft.com/office/officeart/2005/8/layout/hList1" loCatId="list" qsTypeId="urn:microsoft.com/office/officeart/2005/8/quickstyle/simple4" qsCatId="simple" csTypeId="urn:microsoft.com/office/officeart/2005/8/colors/colorful5" csCatId="colorful" phldr="1"/>
      <dgm:spPr/>
      <dgm:t>
        <a:bodyPr/>
        <a:lstStyle/>
        <a:p>
          <a:endParaRPr lang="en-US"/>
        </a:p>
      </dgm:t>
    </dgm:pt>
    <dgm:pt modelId="{ED31D738-4427-4763-9AC9-95CD93CF1247}">
      <dgm:prSet phldrT="[Text]" custT="1"/>
      <dgm:spPr/>
      <dgm:t>
        <a:bodyPr/>
        <a:lstStyle/>
        <a:p>
          <a:r>
            <a:rPr lang="en-US" sz="3500" b="1" dirty="0" smtClean="0"/>
            <a:t>Build Pipeline</a:t>
          </a:r>
          <a:endParaRPr lang="en-US" sz="3500" b="1" dirty="0"/>
        </a:p>
      </dgm:t>
    </dgm:pt>
    <dgm:pt modelId="{8C49E11E-F255-4DA0-A59A-0B651E282EDD}" type="parTrans" cxnId="{0A1E0633-36C9-4077-921E-49AEA3A9B1E8}">
      <dgm:prSet/>
      <dgm:spPr/>
      <dgm:t>
        <a:bodyPr/>
        <a:lstStyle/>
        <a:p>
          <a:endParaRPr lang="en-US"/>
        </a:p>
      </dgm:t>
    </dgm:pt>
    <dgm:pt modelId="{E75A0B26-E6D2-4274-89F4-2DB0BAB450D1}" type="sibTrans" cxnId="{0A1E0633-36C9-4077-921E-49AEA3A9B1E8}">
      <dgm:prSet/>
      <dgm:spPr/>
      <dgm:t>
        <a:bodyPr/>
        <a:lstStyle/>
        <a:p>
          <a:endParaRPr lang="en-US"/>
        </a:p>
      </dgm:t>
    </dgm:pt>
    <dgm:pt modelId="{3A762A05-A1C6-49EB-AEE0-8337ABF8449C}">
      <dgm:prSet phldrT="[Text]" custT="1"/>
      <dgm:spPr/>
      <dgm:t>
        <a:bodyPr/>
        <a:lstStyle/>
        <a:p>
          <a:r>
            <a:rPr lang="en-IN" sz="3500" dirty="0" smtClean="0"/>
            <a:t>Release Pipeline</a:t>
          </a:r>
          <a:endParaRPr lang="en-US" sz="3500" dirty="0"/>
        </a:p>
      </dgm:t>
    </dgm:pt>
    <dgm:pt modelId="{F8B6EBEE-0B9B-4DD9-BCAE-5BE0D325196F}" type="parTrans" cxnId="{18CE62CC-F48C-4DEC-9C87-B56521C69DE8}">
      <dgm:prSet/>
      <dgm:spPr/>
      <dgm:t>
        <a:bodyPr/>
        <a:lstStyle/>
        <a:p>
          <a:endParaRPr lang="en-US"/>
        </a:p>
      </dgm:t>
    </dgm:pt>
    <dgm:pt modelId="{6BB9C5DE-574E-4677-9B60-D2A0E3AD0307}" type="sibTrans" cxnId="{18CE62CC-F48C-4DEC-9C87-B56521C69DE8}">
      <dgm:prSet/>
      <dgm:spPr/>
      <dgm:t>
        <a:bodyPr/>
        <a:lstStyle/>
        <a:p>
          <a:endParaRPr lang="en-US"/>
        </a:p>
      </dgm:t>
    </dgm:pt>
    <dgm:pt modelId="{C9075331-312E-4A04-9828-CE3D14121915}">
      <dgm:prSet phldrT="[Text]" phldr="0" custT="1"/>
      <dgm:spPr/>
      <dgm:t>
        <a:bodyPr/>
        <a:lstStyle/>
        <a:p>
          <a:pPr rtl="0"/>
          <a:endParaRPr lang="en-US" sz="2500" dirty="0"/>
        </a:p>
      </dgm:t>
    </dgm:pt>
    <dgm:pt modelId="{20060312-403F-469B-B883-82DB2BC700F9}" type="parTrans" cxnId="{8BF07F3E-B573-415E-96FC-813C7EEA4846}">
      <dgm:prSet/>
      <dgm:spPr/>
      <dgm:t>
        <a:bodyPr/>
        <a:lstStyle/>
        <a:p>
          <a:endParaRPr lang="en-US"/>
        </a:p>
      </dgm:t>
    </dgm:pt>
    <dgm:pt modelId="{C9FAD20B-31C4-47FA-8CD5-2EC6B5186D9A}" type="sibTrans" cxnId="{8BF07F3E-B573-415E-96FC-813C7EEA4846}">
      <dgm:prSet/>
      <dgm:spPr/>
      <dgm:t>
        <a:bodyPr/>
        <a:lstStyle/>
        <a:p>
          <a:endParaRPr lang="en-US"/>
        </a:p>
      </dgm:t>
    </dgm:pt>
    <dgm:pt modelId="{45FA3EA5-A674-4EA4-8E1F-77EA6BE1587D}">
      <dgm:prSet custT="1"/>
      <dgm:spPr/>
      <dgm:t>
        <a:bodyPr/>
        <a:lstStyle/>
        <a:p>
          <a:r>
            <a:rPr lang="en-GB" sz="2500" dirty="0" smtClean="0"/>
            <a:t>We will integrate Azure Key vault with Azure DevOps pipeline for fetching the secrets during the runtime</a:t>
          </a:r>
        </a:p>
      </dgm:t>
    </dgm:pt>
    <dgm:pt modelId="{ABDB44C8-EDDA-4610-8CC4-B1D7A9FDAE53}" type="parTrans" cxnId="{0C7F2B25-96BE-407F-AEBD-8ECBDE65B688}">
      <dgm:prSet/>
      <dgm:spPr/>
      <dgm:t>
        <a:bodyPr/>
        <a:lstStyle/>
        <a:p>
          <a:endParaRPr lang="en-GB"/>
        </a:p>
      </dgm:t>
    </dgm:pt>
    <dgm:pt modelId="{EEBD1BA6-C740-410B-A132-2DE91CE67F34}" type="sibTrans" cxnId="{0C7F2B25-96BE-407F-AEBD-8ECBDE65B688}">
      <dgm:prSet/>
      <dgm:spPr/>
      <dgm:t>
        <a:bodyPr/>
        <a:lstStyle/>
        <a:p>
          <a:endParaRPr lang="en-GB"/>
        </a:p>
      </dgm:t>
    </dgm:pt>
    <dgm:pt modelId="{72D76503-B402-4F5B-A817-9BA1D909A29E}">
      <dgm:prSet custT="1"/>
      <dgm:spPr/>
      <dgm:t>
        <a:bodyPr/>
        <a:lstStyle/>
        <a:p>
          <a:r>
            <a:rPr lang="en-GB" sz="2500" smtClean="0"/>
            <a:t>RBAC will be implemented in the Azure DevOps organization</a:t>
          </a:r>
          <a:endParaRPr lang="en-GB" sz="2500" dirty="0"/>
        </a:p>
      </dgm:t>
    </dgm:pt>
    <dgm:pt modelId="{96C58E7C-59FD-49C1-8883-E8902CECF064}" type="parTrans" cxnId="{331B8E21-64B2-483E-B2B7-DC4E914C4EFD}">
      <dgm:prSet/>
      <dgm:spPr/>
      <dgm:t>
        <a:bodyPr/>
        <a:lstStyle/>
        <a:p>
          <a:endParaRPr lang="en-GB"/>
        </a:p>
      </dgm:t>
    </dgm:pt>
    <dgm:pt modelId="{9A0F5668-FE43-4001-B655-2926A40718CF}" type="sibTrans" cxnId="{331B8E21-64B2-483E-B2B7-DC4E914C4EFD}">
      <dgm:prSet/>
      <dgm:spPr/>
      <dgm:t>
        <a:bodyPr/>
        <a:lstStyle/>
        <a:p>
          <a:endParaRPr lang="en-GB"/>
        </a:p>
      </dgm:t>
    </dgm:pt>
    <dgm:pt modelId="{81943868-947A-4959-AE64-547DB23F6B49}">
      <dgm:prSet custT="1"/>
      <dgm:spPr/>
      <dgm:t>
        <a:bodyPr/>
        <a:lstStyle/>
        <a:p>
          <a:r>
            <a:rPr lang="en-GB" sz="2500" dirty="0" smtClean="0"/>
            <a:t>Developers &amp; Testers will be granted least privilege to access the Azure DevOps repo &amp; pipelines</a:t>
          </a:r>
          <a:endParaRPr lang="en-GB" sz="2500" dirty="0"/>
        </a:p>
      </dgm:t>
    </dgm:pt>
    <dgm:pt modelId="{2BBF8F7C-7B84-4E6C-B03E-86490B899198}" type="parTrans" cxnId="{05726125-1BC1-42E9-BC15-63F441F43A16}">
      <dgm:prSet/>
      <dgm:spPr/>
      <dgm:t>
        <a:bodyPr/>
        <a:lstStyle/>
        <a:p>
          <a:endParaRPr lang="en-GB"/>
        </a:p>
      </dgm:t>
    </dgm:pt>
    <dgm:pt modelId="{044E8E8C-77BB-440C-B1BA-D1DEF72E3021}" type="sibTrans" cxnId="{05726125-1BC1-42E9-BC15-63F441F43A16}">
      <dgm:prSet/>
      <dgm:spPr/>
      <dgm:t>
        <a:bodyPr/>
        <a:lstStyle/>
        <a:p>
          <a:endParaRPr lang="en-GB"/>
        </a:p>
      </dgm:t>
    </dgm:pt>
    <dgm:pt modelId="{7BB32D2F-37C2-420D-B3F9-416429783824}">
      <dgm:prSet custT="1"/>
      <dgm:spPr/>
      <dgm:t>
        <a:bodyPr/>
        <a:lstStyle/>
        <a:p>
          <a:endParaRPr lang="en-GB" sz="2500" dirty="0"/>
        </a:p>
      </dgm:t>
    </dgm:pt>
    <dgm:pt modelId="{BDAB1B4D-32AB-4861-8AB2-32A84ED3D8E3}" type="parTrans" cxnId="{5DC48FCB-A529-44F6-B23E-C5C551ADB5D5}">
      <dgm:prSet/>
      <dgm:spPr/>
      <dgm:t>
        <a:bodyPr/>
        <a:lstStyle/>
        <a:p>
          <a:endParaRPr lang="en-GB"/>
        </a:p>
      </dgm:t>
    </dgm:pt>
    <dgm:pt modelId="{F238D6C0-3EF4-4336-90FD-16FE88C5D537}" type="sibTrans" cxnId="{5DC48FCB-A529-44F6-B23E-C5C551ADB5D5}">
      <dgm:prSet/>
      <dgm:spPr/>
      <dgm:t>
        <a:bodyPr/>
        <a:lstStyle/>
        <a:p>
          <a:endParaRPr lang="en-GB"/>
        </a:p>
      </dgm:t>
    </dgm:pt>
    <dgm:pt modelId="{6430EA74-0A9A-45E2-947F-4D6022EC6C6E}">
      <dgm:prSet phldrT="[Text]" custT="1"/>
      <dgm:spPr/>
      <dgm:t>
        <a:bodyPr/>
        <a:lstStyle/>
        <a:p>
          <a:pPr algn="l"/>
          <a:r>
            <a:rPr lang="en-US" sz="2500" b="0" dirty="0" smtClean="0">
              <a:latin typeface="+mn-lt"/>
            </a:rPr>
            <a:t>Master branch will be locked. No commit/build allowed into the master branch</a:t>
          </a:r>
          <a:endParaRPr lang="en-US" sz="2500" b="0" dirty="0">
            <a:latin typeface="+mn-lt"/>
          </a:endParaRPr>
        </a:p>
      </dgm:t>
    </dgm:pt>
    <dgm:pt modelId="{7B034F1F-5429-4A06-96F4-0A1E4478E5A3}" type="parTrans" cxnId="{574EA400-89E4-4A02-88DE-DD46CDC7E594}">
      <dgm:prSet/>
      <dgm:spPr/>
      <dgm:t>
        <a:bodyPr/>
        <a:lstStyle/>
        <a:p>
          <a:endParaRPr lang="en-GB"/>
        </a:p>
      </dgm:t>
    </dgm:pt>
    <dgm:pt modelId="{E0186EE0-4FE4-4AC1-A49A-D533B94A792D}" type="sibTrans" cxnId="{574EA400-89E4-4A02-88DE-DD46CDC7E594}">
      <dgm:prSet/>
      <dgm:spPr/>
      <dgm:t>
        <a:bodyPr/>
        <a:lstStyle/>
        <a:p>
          <a:endParaRPr lang="en-GB"/>
        </a:p>
      </dgm:t>
    </dgm:pt>
    <dgm:pt modelId="{1791C6BC-9704-42E7-8BE7-8E0FE4F96152}">
      <dgm:prSet phldrT="[Text]" custT="1"/>
      <dgm:spPr/>
      <dgm:t>
        <a:bodyPr/>
        <a:lstStyle/>
        <a:p>
          <a:pPr algn="l"/>
          <a:r>
            <a:rPr lang="en-US" sz="2500" b="0" smtClean="0">
              <a:latin typeface="+mn-lt"/>
            </a:rPr>
            <a:t>Build artifacts will be stored internally within the Azure DevOps organization</a:t>
          </a:r>
          <a:endParaRPr lang="en-US" sz="2500" b="0" dirty="0">
            <a:latin typeface="+mn-lt"/>
          </a:endParaRPr>
        </a:p>
      </dgm:t>
    </dgm:pt>
    <dgm:pt modelId="{0E3CD409-9675-440A-9A7F-3D203C5DCF6F}" type="parTrans" cxnId="{80259BF7-4CBA-47F1-8D55-BE6FC17D2763}">
      <dgm:prSet/>
      <dgm:spPr/>
      <dgm:t>
        <a:bodyPr/>
        <a:lstStyle/>
        <a:p>
          <a:endParaRPr lang="en-GB"/>
        </a:p>
      </dgm:t>
    </dgm:pt>
    <dgm:pt modelId="{DEC77F5E-1FCB-4758-A723-FCEAD5D7BCF1}" type="sibTrans" cxnId="{80259BF7-4CBA-47F1-8D55-BE6FC17D2763}">
      <dgm:prSet/>
      <dgm:spPr/>
      <dgm:t>
        <a:bodyPr/>
        <a:lstStyle/>
        <a:p>
          <a:endParaRPr lang="en-GB"/>
        </a:p>
      </dgm:t>
    </dgm:pt>
    <dgm:pt modelId="{6A96772B-D28C-4409-8554-20652EB77BF6}">
      <dgm:prSet phldrT="[Text]" custT="1"/>
      <dgm:spPr/>
      <dgm:t>
        <a:bodyPr/>
        <a:lstStyle/>
        <a:p>
          <a:pPr algn="l"/>
          <a:r>
            <a:rPr lang="en-US" sz="2500" b="0" dirty="0" smtClean="0">
              <a:latin typeface="+mn-lt"/>
            </a:rPr>
            <a:t>Azure artifacts access will be restricted </a:t>
          </a:r>
          <a:endParaRPr lang="en-US" sz="2500" b="0" dirty="0">
            <a:latin typeface="+mn-lt"/>
          </a:endParaRPr>
        </a:p>
      </dgm:t>
    </dgm:pt>
    <dgm:pt modelId="{34526DB0-76C5-4553-9F5E-03F1084AFF2E}" type="parTrans" cxnId="{CA206E70-85A0-4BAE-B5DC-3EA01283DDDD}">
      <dgm:prSet/>
      <dgm:spPr/>
      <dgm:t>
        <a:bodyPr/>
        <a:lstStyle/>
        <a:p>
          <a:endParaRPr lang="en-GB"/>
        </a:p>
      </dgm:t>
    </dgm:pt>
    <dgm:pt modelId="{DF491970-6E44-4630-9BE4-931C3694309A}" type="sibTrans" cxnId="{CA206E70-85A0-4BAE-B5DC-3EA01283DDDD}">
      <dgm:prSet/>
      <dgm:spPr/>
      <dgm:t>
        <a:bodyPr/>
        <a:lstStyle/>
        <a:p>
          <a:endParaRPr lang="en-GB"/>
        </a:p>
      </dgm:t>
    </dgm:pt>
    <dgm:pt modelId="{48F7A84B-5FFD-4E14-BA81-26FC7C8E58A6}">
      <dgm:prSet custT="1"/>
      <dgm:spPr/>
      <dgm:t>
        <a:bodyPr/>
        <a:lstStyle/>
        <a:p>
          <a:r>
            <a:rPr lang="en-GB" sz="2500" dirty="0" smtClean="0"/>
            <a:t>Azure DevOps pipeline &amp; Azure subscription authorization will be handled with Service Principal</a:t>
          </a:r>
          <a:endParaRPr lang="en-US" sz="2500" b="1" dirty="0">
            <a:latin typeface="+mn-lt"/>
          </a:endParaRPr>
        </a:p>
      </dgm:t>
    </dgm:pt>
    <dgm:pt modelId="{D4709875-1053-4F52-BC29-8E6F6322C97D}" type="parTrans" cxnId="{080F5E6D-9814-41E8-85DD-BB4B4FCA2963}">
      <dgm:prSet/>
      <dgm:spPr/>
      <dgm:t>
        <a:bodyPr/>
        <a:lstStyle/>
        <a:p>
          <a:endParaRPr lang="en-GB"/>
        </a:p>
      </dgm:t>
    </dgm:pt>
    <dgm:pt modelId="{7A35130F-206D-4C12-BD95-92682DFC460A}" type="sibTrans" cxnId="{080F5E6D-9814-41E8-85DD-BB4B4FCA2963}">
      <dgm:prSet/>
      <dgm:spPr/>
      <dgm:t>
        <a:bodyPr/>
        <a:lstStyle/>
        <a:p>
          <a:endParaRPr lang="en-GB"/>
        </a:p>
      </dgm:t>
    </dgm:pt>
    <dgm:pt modelId="{CC6000F6-6D04-4107-8BB4-A1345CA96CD7}">
      <dgm:prSet custT="1"/>
      <dgm:spPr/>
      <dgm:t>
        <a:bodyPr/>
        <a:lstStyle/>
        <a:p>
          <a:r>
            <a:rPr lang="en-GB" sz="2500" dirty="0" smtClean="0"/>
            <a:t>Least privileges will be assigned to the Azure service principal</a:t>
          </a:r>
          <a:endParaRPr lang="en-GB" sz="2500" dirty="0"/>
        </a:p>
      </dgm:t>
    </dgm:pt>
    <dgm:pt modelId="{359D1594-2F75-4B9A-89D6-855DA185E990}" type="parTrans" cxnId="{F002524E-E8DD-4442-BA8D-1FD0E9CBBEE7}">
      <dgm:prSet/>
      <dgm:spPr/>
      <dgm:t>
        <a:bodyPr/>
        <a:lstStyle/>
        <a:p>
          <a:endParaRPr lang="en-GB"/>
        </a:p>
      </dgm:t>
    </dgm:pt>
    <dgm:pt modelId="{A19FAE7A-6669-463D-9424-28925725559A}" type="sibTrans" cxnId="{F002524E-E8DD-4442-BA8D-1FD0E9CBBEE7}">
      <dgm:prSet/>
      <dgm:spPr/>
      <dgm:t>
        <a:bodyPr/>
        <a:lstStyle/>
        <a:p>
          <a:endParaRPr lang="en-GB"/>
        </a:p>
      </dgm:t>
    </dgm:pt>
    <dgm:pt modelId="{F9DF3FA8-ED71-4575-B4C3-2607E7470F26}">
      <dgm:prSet custT="1"/>
      <dgm:spPr/>
      <dgm:t>
        <a:bodyPr/>
        <a:lstStyle/>
        <a:p>
          <a:r>
            <a:rPr lang="en-GB" sz="2500" dirty="0" smtClean="0"/>
            <a:t>Deploying new release through this pipeline will be authorized using service principal</a:t>
          </a:r>
          <a:endParaRPr lang="en-GB" sz="2500" dirty="0"/>
        </a:p>
      </dgm:t>
    </dgm:pt>
    <dgm:pt modelId="{E3334547-9A6A-4DD6-81FA-07583EC1444C}" type="parTrans" cxnId="{B3EF865C-D055-45C4-B2E4-495DAE67E569}">
      <dgm:prSet/>
      <dgm:spPr/>
      <dgm:t>
        <a:bodyPr/>
        <a:lstStyle/>
        <a:p>
          <a:endParaRPr lang="en-GB"/>
        </a:p>
      </dgm:t>
    </dgm:pt>
    <dgm:pt modelId="{51FEAA83-E49C-4F38-9D06-427347439CBB}" type="sibTrans" cxnId="{B3EF865C-D055-45C4-B2E4-495DAE67E569}">
      <dgm:prSet/>
      <dgm:spPr/>
      <dgm:t>
        <a:bodyPr/>
        <a:lstStyle/>
        <a:p>
          <a:endParaRPr lang="en-GB"/>
        </a:p>
      </dgm:t>
    </dgm:pt>
    <dgm:pt modelId="{E81681E6-819B-4C32-B641-196C621D7510}">
      <dgm:prSet custT="1"/>
      <dgm:spPr/>
      <dgm:t>
        <a:bodyPr/>
        <a:lstStyle/>
        <a:p>
          <a:r>
            <a:rPr lang="en-GB" sz="2500" dirty="0" smtClean="0"/>
            <a:t>Release pipeline will have multiple levels of approvals in QA, UAT and Prod deployments </a:t>
          </a:r>
          <a:endParaRPr lang="en-GB" sz="2500" dirty="0"/>
        </a:p>
      </dgm:t>
    </dgm:pt>
    <dgm:pt modelId="{EE4A3396-BFA8-4970-B089-485E85CA6A49}" type="parTrans" cxnId="{0D958FCE-BC87-481E-8D99-7F5908009B07}">
      <dgm:prSet/>
      <dgm:spPr/>
      <dgm:t>
        <a:bodyPr/>
        <a:lstStyle/>
        <a:p>
          <a:endParaRPr lang="en-GB"/>
        </a:p>
      </dgm:t>
    </dgm:pt>
    <dgm:pt modelId="{8D94A191-72DB-4C97-A142-7F5092E3E87B}" type="sibTrans" cxnId="{0D958FCE-BC87-481E-8D99-7F5908009B07}">
      <dgm:prSet/>
      <dgm:spPr/>
      <dgm:t>
        <a:bodyPr/>
        <a:lstStyle/>
        <a:p>
          <a:endParaRPr lang="en-GB"/>
        </a:p>
      </dgm:t>
    </dgm:pt>
    <dgm:pt modelId="{54A7402C-E351-4C96-8456-1E021F8AF4F8}" type="pres">
      <dgm:prSet presAssocID="{F683096A-382C-4E00-B616-375DE08F64AD}" presName="Name0" presStyleCnt="0">
        <dgm:presLayoutVars>
          <dgm:dir/>
          <dgm:animLvl val="lvl"/>
          <dgm:resizeHandles val="exact"/>
        </dgm:presLayoutVars>
      </dgm:prSet>
      <dgm:spPr/>
      <dgm:t>
        <a:bodyPr/>
        <a:lstStyle/>
        <a:p>
          <a:endParaRPr lang="en-US"/>
        </a:p>
      </dgm:t>
    </dgm:pt>
    <dgm:pt modelId="{F11367A2-9068-41E9-AF84-A74C31B20E5E}" type="pres">
      <dgm:prSet presAssocID="{ED31D738-4427-4763-9AC9-95CD93CF1247}" presName="composite" presStyleCnt="0"/>
      <dgm:spPr/>
      <dgm:t>
        <a:bodyPr/>
        <a:lstStyle/>
        <a:p>
          <a:endParaRPr lang="en-GB"/>
        </a:p>
      </dgm:t>
    </dgm:pt>
    <dgm:pt modelId="{C8D656D4-0D5E-4B13-89C5-EE7051F02A83}" type="pres">
      <dgm:prSet presAssocID="{ED31D738-4427-4763-9AC9-95CD93CF1247}" presName="parTx" presStyleLbl="alignNode1" presStyleIdx="0" presStyleCnt="2" custLinFactNeighborX="201" custLinFactNeighborY="0">
        <dgm:presLayoutVars>
          <dgm:chMax val="0"/>
          <dgm:chPref val="0"/>
          <dgm:bulletEnabled val="1"/>
        </dgm:presLayoutVars>
      </dgm:prSet>
      <dgm:spPr/>
      <dgm:t>
        <a:bodyPr/>
        <a:lstStyle/>
        <a:p>
          <a:endParaRPr lang="en-US"/>
        </a:p>
      </dgm:t>
    </dgm:pt>
    <dgm:pt modelId="{A2404CE7-2F24-4BC7-9FD6-5F5670128706}" type="pres">
      <dgm:prSet presAssocID="{ED31D738-4427-4763-9AC9-95CD93CF1247}" presName="desTx" presStyleLbl="alignAccFollowNode1" presStyleIdx="0" presStyleCnt="2">
        <dgm:presLayoutVars>
          <dgm:bulletEnabled val="1"/>
        </dgm:presLayoutVars>
      </dgm:prSet>
      <dgm:spPr/>
      <dgm:t>
        <a:bodyPr/>
        <a:lstStyle/>
        <a:p>
          <a:endParaRPr lang="en-US"/>
        </a:p>
      </dgm:t>
    </dgm:pt>
    <dgm:pt modelId="{6DE0BEDA-7E93-498A-AB1E-5E0E29DBD083}" type="pres">
      <dgm:prSet presAssocID="{E75A0B26-E6D2-4274-89F4-2DB0BAB450D1}" presName="space" presStyleCnt="0"/>
      <dgm:spPr/>
      <dgm:t>
        <a:bodyPr/>
        <a:lstStyle/>
        <a:p>
          <a:endParaRPr lang="en-GB"/>
        </a:p>
      </dgm:t>
    </dgm:pt>
    <dgm:pt modelId="{ACEE35AE-6A5B-4235-8A46-9170333718C2}" type="pres">
      <dgm:prSet presAssocID="{3A762A05-A1C6-49EB-AEE0-8337ABF8449C}" presName="composite" presStyleCnt="0"/>
      <dgm:spPr/>
      <dgm:t>
        <a:bodyPr/>
        <a:lstStyle/>
        <a:p>
          <a:endParaRPr lang="en-GB"/>
        </a:p>
      </dgm:t>
    </dgm:pt>
    <dgm:pt modelId="{7998ECAF-41CA-4BA6-94CF-5E41FCA78C28}" type="pres">
      <dgm:prSet presAssocID="{3A762A05-A1C6-49EB-AEE0-8337ABF8449C}" presName="parTx" presStyleLbl="alignNode1" presStyleIdx="1" presStyleCnt="2">
        <dgm:presLayoutVars>
          <dgm:chMax val="0"/>
          <dgm:chPref val="0"/>
          <dgm:bulletEnabled val="1"/>
        </dgm:presLayoutVars>
      </dgm:prSet>
      <dgm:spPr/>
      <dgm:t>
        <a:bodyPr/>
        <a:lstStyle/>
        <a:p>
          <a:endParaRPr lang="en-US"/>
        </a:p>
      </dgm:t>
    </dgm:pt>
    <dgm:pt modelId="{8C114B84-A3B8-4985-9721-31E23D5D2D2E}" type="pres">
      <dgm:prSet presAssocID="{3A762A05-A1C6-49EB-AEE0-8337ABF8449C}" presName="desTx" presStyleLbl="alignAccFollowNode1" presStyleIdx="1" presStyleCnt="2">
        <dgm:presLayoutVars>
          <dgm:bulletEnabled val="1"/>
        </dgm:presLayoutVars>
      </dgm:prSet>
      <dgm:spPr/>
      <dgm:t>
        <a:bodyPr/>
        <a:lstStyle/>
        <a:p>
          <a:endParaRPr lang="en-US"/>
        </a:p>
      </dgm:t>
    </dgm:pt>
  </dgm:ptLst>
  <dgm:cxnLst>
    <dgm:cxn modelId="{2037CB72-17D7-4368-AB09-0A2CEF54F4E1}" type="presOf" srcId="{6430EA74-0A9A-45E2-947F-4D6022EC6C6E}" destId="{A2404CE7-2F24-4BC7-9FD6-5F5670128706}" srcOrd="0" destOrd="0" presId="urn:microsoft.com/office/officeart/2005/8/layout/hList1"/>
    <dgm:cxn modelId="{2C1DA357-DD98-4AD8-95DB-9B98F9A364E9}" type="presOf" srcId="{45FA3EA5-A674-4EA4-8E1F-77EA6BE1587D}" destId="{A2404CE7-2F24-4BC7-9FD6-5F5670128706}" srcOrd="0" destOrd="3" presId="urn:microsoft.com/office/officeart/2005/8/layout/hList1"/>
    <dgm:cxn modelId="{05726125-1BC1-42E9-BC15-63F441F43A16}" srcId="{ED31D738-4427-4763-9AC9-95CD93CF1247}" destId="{81943868-947A-4959-AE64-547DB23F6B49}" srcOrd="5" destOrd="0" parTransId="{2BBF8F7C-7B84-4E6C-B03E-86490B899198}" sibTransId="{044E8E8C-77BB-440C-B1BA-D1DEF72E3021}"/>
    <dgm:cxn modelId="{15B7A375-E603-4192-ABC2-143B5B7444D9}" type="presOf" srcId="{C9075331-312E-4A04-9828-CE3D14121915}" destId="{8C114B84-A3B8-4985-9721-31E23D5D2D2E}" srcOrd="0" destOrd="0" presId="urn:microsoft.com/office/officeart/2005/8/layout/hList1"/>
    <dgm:cxn modelId="{331B8E21-64B2-483E-B2B7-DC4E914C4EFD}" srcId="{ED31D738-4427-4763-9AC9-95CD93CF1247}" destId="{72D76503-B402-4F5B-A817-9BA1D909A29E}" srcOrd="4" destOrd="0" parTransId="{96C58E7C-59FD-49C1-8883-E8902CECF064}" sibTransId="{9A0F5668-FE43-4001-B655-2926A40718CF}"/>
    <dgm:cxn modelId="{16F4DD10-C19E-4164-B00E-DC2FA09F5EF4}" type="presOf" srcId="{F683096A-382C-4E00-B616-375DE08F64AD}" destId="{54A7402C-E351-4C96-8456-1E021F8AF4F8}" srcOrd="0" destOrd="0" presId="urn:microsoft.com/office/officeart/2005/8/layout/hList1"/>
    <dgm:cxn modelId="{80C89436-AC06-45A9-AACD-492BA5B153AB}" type="presOf" srcId="{48F7A84B-5FFD-4E14-BA81-26FC7C8E58A6}" destId="{8C114B84-A3B8-4985-9721-31E23D5D2D2E}" srcOrd="0" destOrd="1" presId="urn:microsoft.com/office/officeart/2005/8/layout/hList1"/>
    <dgm:cxn modelId="{0D958FCE-BC87-481E-8D99-7F5908009B07}" srcId="{3A762A05-A1C6-49EB-AEE0-8337ABF8449C}" destId="{E81681E6-819B-4C32-B641-196C621D7510}" srcOrd="4" destOrd="0" parTransId="{EE4A3396-BFA8-4970-B089-485E85CA6A49}" sibTransId="{8D94A191-72DB-4C97-A142-7F5092E3E87B}"/>
    <dgm:cxn modelId="{EE908FA6-7B14-4930-89F8-81146A979363}" type="presOf" srcId="{3A762A05-A1C6-49EB-AEE0-8337ABF8449C}" destId="{7998ECAF-41CA-4BA6-94CF-5E41FCA78C28}" srcOrd="0" destOrd="0" presId="urn:microsoft.com/office/officeart/2005/8/layout/hList1"/>
    <dgm:cxn modelId="{8BF07F3E-B573-415E-96FC-813C7EEA4846}" srcId="{3A762A05-A1C6-49EB-AEE0-8337ABF8449C}" destId="{C9075331-312E-4A04-9828-CE3D14121915}" srcOrd="0" destOrd="0" parTransId="{20060312-403F-469B-B883-82DB2BC700F9}" sibTransId="{C9FAD20B-31C4-47FA-8CD5-2EC6B5186D9A}"/>
    <dgm:cxn modelId="{C1B3B0BD-713C-4983-B031-0671112B1791}" type="presOf" srcId="{F9DF3FA8-ED71-4575-B4C3-2607E7470F26}" destId="{8C114B84-A3B8-4985-9721-31E23D5D2D2E}" srcOrd="0" destOrd="3" presId="urn:microsoft.com/office/officeart/2005/8/layout/hList1"/>
    <dgm:cxn modelId="{80259BF7-4CBA-47F1-8D55-BE6FC17D2763}" srcId="{ED31D738-4427-4763-9AC9-95CD93CF1247}" destId="{1791C6BC-9704-42E7-8BE7-8E0FE4F96152}" srcOrd="1" destOrd="0" parTransId="{0E3CD409-9675-440A-9A7F-3D203C5DCF6F}" sibTransId="{DEC77F5E-1FCB-4758-A723-FCEAD5D7BCF1}"/>
    <dgm:cxn modelId="{77CA4D97-702E-4FF7-8520-BFF2B46C6003}" type="presOf" srcId="{1791C6BC-9704-42E7-8BE7-8E0FE4F96152}" destId="{A2404CE7-2F24-4BC7-9FD6-5F5670128706}" srcOrd="0" destOrd="1" presId="urn:microsoft.com/office/officeart/2005/8/layout/hList1"/>
    <dgm:cxn modelId="{90219B74-ED1F-415A-97FD-578290B93AF6}" type="presOf" srcId="{ED31D738-4427-4763-9AC9-95CD93CF1247}" destId="{C8D656D4-0D5E-4B13-89C5-EE7051F02A83}" srcOrd="0" destOrd="0" presId="urn:microsoft.com/office/officeart/2005/8/layout/hList1"/>
    <dgm:cxn modelId="{18CE62CC-F48C-4DEC-9C87-B56521C69DE8}" srcId="{F683096A-382C-4E00-B616-375DE08F64AD}" destId="{3A762A05-A1C6-49EB-AEE0-8337ABF8449C}" srcOrd="1" destOrd="0" parTransId="{F8B6EBEE-0B9B-4DD9-BCAE-5BE0D325196F}" sibTransId="{6BB9C5DE-574E-4677-9B60-D2A0E3AD0307}"/>
    <dgm:cxn modelId="{CA206E70-85A0-4BAE-B5DC-3EA01283DDDD}" srcId="{ED31D738-4427-4763-9AC9-95CD93CF1247}" destId="{6A96772B-D28C-4409-8554-20652EB77BF6}" srcOrd="2" destOrd="0" parTransId="{34526DB0-76C5-4553-9F5E-03F1084AFF2E}" sibTransId="{DF491970-6E44-4630-9BE4-931C3694309A}"/>
    <dgm:cxn modelId="{5432CEDB-D514-496C-B44B-D327AB9E832E}" type="presOf" srcId="{81943868-947A-4959-AE64-547DB23F6B49}" destId="{A2404CE7-2F24-4BC7-9FD6-5F5670128706}" srcOrd="0" destOrd="5" presId="urn:microsoft.com/office/officeart/2005/8/layout/hList1"/>
    <dgm:cxn modelId="{080F5E6D-9814-41E8-85DD-BB4B4FCA2963}" srcId="{3A762A05-A1C6-49EB-AEE0-8337ABF8449C}" destId="{48F7A84B-5FFD-4E14-BA81-26FC7C8E58A6}" srcOrd="1" destOrd="0" parTransId="{D4709875-1053-4F52-BC29-8E6F6322C97D}" sibTransId="{7A35130F-206D-4C12-BD95-92682DFC460A}"/>
    <dgm:cxn modelId="{574EA400-89E4-4A02-88DE-DD46CDC7E594}" srcId="{ED31D738-4427-4763-9AC9-95CD93CF1247}" destId="{6430EA74-0A9A-45E2-947F-4D6022EC6C6E}" srcOrd="0" destOrd="0" parTransId="{7B034F1F-5429-4A06-96F4-0A1E4478E5A3}" sibTransId="{E0186EE0-4FE4-4AC1-A49A-D533B94A792D}"/>
    <dgm:cxn modelId="{5DC48FCB-A529-44F6-B23E-C5C551ADB5D5}" srcId="{81943868-947A-4959-AE64-547DB23F6B49}" destId="{7BB32D2F-37C2-420D-B3F9-416429783824}" srcOrd="0" destOrd="0" parTransId="{BDAB1B4D-32AB-4861-8AB2-32A84ED3D8E3}" sibTransId="{F238D6C0-3EF4-4336-90FD-16FE88C5D537}"/>
    <dgm:cxn modelId="{FB64787E-98A4-4CCB-A04B-F0AFD99776F3}" type="presOf" srcId="{6A96772B-D28C-4409-8554-20652EB77BF6}" destId="{A2404CE7-2F24-4BC7-9FD6-5F5670128706}" srcOrd="0" destOrd="2" presId="urn:microsoft.com/office/officeart/2005/8/layout/hList1"/>
    <dgm:cxn modelId="{0C7F2B25-96BE-407F-AEBD-8ECBDE65B688}" srcId="{ED31D738-4427-4763-9AC9-95CD93CF1247}" destId="{45FA3EA5-A674-4EA4-8E1F-77EA6BE1587D}" srcOrd="3" destOrd="0" parTransId="{ABDB44C8-EDDA-4610-8CC4-B1D7A9FDAE53}" sibTransId="{EEBD1BA6-C740-410B-A132-2DE91CE67F34}"/>
    <dgm:cxn modelId="{C1C6F0A8-771B-4A48-9E8D-56830900E06D}" type="presOf" srcId="{CC6000F6-6D04-4107-8BB4-A1345CA96CD7}" destId="{8C114B84-A3B8-4985-9721-31E23D5D2D2E}" srcOrd="0" destOrd="2" presId="urn:microsoft.com/office/officeart/2005/8/layout/hList1"/>
    <dgm:cxn modelId="{B3EF865C-D055-45C4-B2E4-495DAE67E569}" srcId="{3A762A05-A1C6-49EB-AEE0-8337ABF8449C}" destId="{F9DF3FA8-ED71-4575-B4C3-2607E7470F26}" srcOrd="3" destOrd="0" parTransId="{E3334547-9A6A-4DD6-81FA-07583EC1444C}" sibTransId="{51FEAA83-E49C-4F38-9D06-427347439CBB}"/>
    <dgm:cxn modelId="{7F4E123C-041D-40CA-B17D-578A6FC69B62}" type="presOf" srcId="{E81681E6-819B-4C32-B641-196C621D7510}" destId="{8C114B84-A3B8-4985-9721-31E23D5D2D2E}" srcOrd="0" destOrd="4" presId="urn:microsoft.com/office/officeart/2005/8/layout/hList1"/>
    <dgm:cxn modelId="{0A1E0633-36C9-4077-921E-49AEA3A9B1E8}" srcId="{F683096A-382C-4E00-B616-375DE08F64AD}" destId="{ED31D738-4427-4763-9AC9-95CD93CF1247}" srcOrd="0" destOrd="0" parTransId="{8C49E11E-F255-4DA0-A59A-0B651E282EDD}" sibTransId="{E75A0B26-E6D2-4274-89F4-2DB0BAB450D1}"/>
    <dgm:cxn modelId="{AA954FC9-F153-4D09-9460-960A436E8A8E}" type="presOf" srcId="{7BB32D2F-37C2-420D-B3F9-416429783824}" destId="{A2404CE7-2F24-4BC7-9FD6-5F5670128706}" srcOrd="0" destOrd="6" presId="urn:microsoft.com/office/officeart/2005/8/layout/hList1"/>
    <dgm:cxn modelId="{F002524E-E8DD-4442-BA8D-1FD0E9CBBEE7}" srcId="{3A762A05-A1C6-49EB-AEE0-8337ABF8449C}" destId="{CC6000F6-6D04-4107-8BB4-A1345CA96CD7}" srcOrd="2" destOrd="0" parTransId="{359D1594-2F75-4B9A-89D6-855DA185E990}" sibTransId="{A19FAE7A-6669-463D-9424-28925725559A}"/>
    <dgm:cxn modelId="{C4633217-CDAC-4337-86E9-2D1F3E6E57C8}" type="presOf" srcId="{72D76503-B402-4F5B-A817-9BA1D909A29E}" destId="{A2404CE7-2F24-4BC7-9FD6-5F5670128706}" srcOrd="0" destOrd="4" presId="urn:microsoft.com/office/officeart/2005/8/layout/hList1"/>
    <dgm:cxn modelId="{1FEC9DAA-9A62-4C9A-AA5D-92A1A41EF026}" type="presParOf" srcId="{54A7402C-E351-4C96-8456-1E021F8AF4F8}" destId="{F11367A2-9068-41E9-AF84-A74C31B20E5E}" srcOrd="0" destOrd="0" presId="urn:microsoft.com/office/officeart/2005/8/layout/hList1"/>
    <dgm:cxn modelId="{1439B077-FEC7-4254-B51F-9444DEBC052B}" type="presParOf" srcId="{F11367A2-9068-41E9-AF84-A74C31B20E5E}" destId="{C8D656D4-0D5E-4B13-89C5-EE7051F02A83}" srcOrd="0" destOrd="0" presId="urn:microsoft.com/office/officeart/2005/8/layout/hList1"/>
    <dgm:cxn modelId="{E65A8022-3601-4790-B8DC-EFBB5978AED6}" type="presParOf" srcId="{F11367A2-9068-41E9-AF84-A74C31B20E5E}" destId="{A2404CE7-2F24-4BC7-9FD6-5F5670128706}" srcOrd="1" destOrd="0" presId="urn:microsoft.com/office/officeart/2005/8/layout/hList1"/>
    <dgm:cxn modelId="{6EF1CD17-035C-4488-84CB-0BEB592839A9}" type="presParOf" srcId="{54A7402C-E351-4C96-8456-1E021F8AF4F8}" destId="{6DE0BEDA-7E93-498A-AB1E-5E0E29DBD083}" srcOrd="1" destOrd="0" presId="urn:microsoft.com/office/officeart/2005/8/layout/hList1"/>
    <dgm:cxn modelId="{5D74BFCD-47F9-485D-80E1-E5559907EB6C}" type="presParOf" srcId="{54A7402C-E351-4C96-8456-1E021F8AF4F8}" destId="{ACEE35AE-6A5B-4235-8A46-9170333718C2}" srcOrd="2" destOrd="0" presId="urn:microsoft.com/office/officeart/2005/8/layout/hList1"/>
    <dgm:cxn modelId="{15C49427-887F-4558-A3FA-A334833F06C1}" type="presParOf" srcId="{ACEE35AE-6A5B-4235-8A46-9170333718C2}" destId="{7998ECAF-41CA-4BA6-94CF-5E41FCA78C28}" srcOrd="0" destOrd="0" presId="urn:microsoft.com/office/officeart/2005/8/layout/hList1"/>
    <dgm:cxn modelId="{0C2E4721-C5E4-42CE-8D78-FEEA220E2F7A}" type="presParOf" srcId="{ACEE35AE-6A5B-4235-8A46-9170333718C2}" destId="{8C114B84-A3B8-4985-9721-31E23D5D2D2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83096A-382C-4E00-B616-375DE08F64AD}" type="doc">
      <dgm:prSet loTypeId="urn:microsoft.com/office/officeart/2005/8/layout/hList1" loCatId="list" qsTypeId="urn:microsoft.com/office/officeart/2005/8/quickstyle/simple4" qsCatId="simple" csTypeId="urn:microsoft.com/office/officeart/2005/8/colors/colorful1" csCatId="colorful" phldr="1"/>
      <dgm:spPr/>
      <dgm:t>
        <a:bodyPr/>
        <a:lstStyle/>
        <a:p>
          <a:endParaRPr lang="en-US"/>
        </a:p>
      </dgm:t>
    </dgm:pt>
    <dgm:pt modelId="{ED31D738-4427-4763-9AC9-95CD93CF1247}">
      <dgm:prSet phldrT="[Text]" custT="1"/>
      <dgm:spPr/>
      <dgm:t>
        <a:bodyPr/>
        <a:lstStyle/>
        <a:p>
          <a:r>
            <a:rPr lang="en-US" sz="3500" b="1" dirty="0" smtClean="0"/>
            <a:t>Monitoring</a:t>
          </a:r>
          <a:endParaRPr lang="en-US" sz="3500" b="1" dirty="0"/>
        </a:p>
      </dgm:t>
    </dgm:pt>
    <dgm:pt modelId="{8C49E11E-F255-4DA0-A59A-0B651E282EDD}" type="parTrans" cxnId="{0A1E0633-36C9-4077-921E-49AEA3A9B1E8}">
      <dgm:prSet/>
      <dgm:spPr/>
      <dgm:t>
        <a:bodyPr/>
        <a:lstStyle/>
        <a:p>
          <a:endParaRPr lang="en-US"/>
        </a:p>
      </dgm:t>
    </dgm:pt>
    <dgm:pt modelId="{E75A0B26-E6D2-4274-89F4-2DB0BAB450D1}" type="sibTrans" cxnId="{0A1E0633-36C9-4077-921E-49AEA3A9B1E8}">
      <dgm:prSet/>
      <dgm:spPr/>
      <dgm:t>
        <a:bodyPr/>
        <a:lstStyle/>
        <a:p>
          <a:endParaRPr lang="en-US"/>
        </a:p>
      </dgm:t>
    </dgm:pt>
    <dgm:pt modelId="{3A762A05-A1C6-49EB-AEE0-8337ABF8449C}">
      <dgm:prSet phldrT="[Text]" custT="1"/>
      <dgm:spPr/>
      <dgm:t>
        <a:bodyPr/>
        <a:lstStyle/>
        <a:p>
          <a:r>
            <a:rPr lang="en-IN" sz="3500" dirty="0" smtClean="0"/>
            <a:t>Logging</a:t>
          </a:r>
          <a:endParaRPr lang="en-US" sz="3500" dirty="0"/>
        </a:p>
      </dgm:t>
    </dgm:pt>
    <dgm:pt modelId="{F8B6EBEE-0B9B-4DD9-BCAE-5BE0D325196F}" type="parTrans" cxnId="{18CE62CC-F48C-4DEC-9C87-B56521C69DE8}">
      <dgm:prSet/>
      <dgm:spPr/>
      <dgm:t>
        <a:bodyPr/>
        <a:lstStyle/>
        <a:p>
          <a:endParaRPr lang="en-US"/>
        </a:p>
      </dgm:t>
    </dgm:pt>
    <dgm:pt modelId="{6BB9C5DE-574E-4677-9B60-D2A0E3AD0307}" type="sibTrans" cxnId="{18CE62CC-F48C-4DEC-9C87-B56521C69DE8}">
      <dgm:prSet/>
      <dgm:spPr/>
      <dgm:t>
        <a:bodyPr/>
        <a:lstStyle/>
        <a:p>
          <a:endParaRPr lang="en-US"/>
        </a:p>
      </dgm:t>
    </dgm:pt>
    <dgm:pt modelId="{C9075331-312E-4A04-9828-CE3D14121915}">
      <dgm:prSet phldrT="[Text]" phldr="0" custT="1"/>
      <dgm:spPr/>
      <dgm:t>
        <a:bodyPr/>
        <a:lstStyle/>
        <a:p>
          <a:pPr rtl="0"/>
          <a:r>
            <a:rPr lang="en-GB" sz="2500" dirty="0" smtClean="0"/>
            <a:t>Azure App Insights will be used for application level monitoring </a:t>
          </a:r>
          <a:endParaRPr lang="en-US" sz="2500" dirty="0"/>
        </a:p>
      </dgm:t>
    </dgm:pt>
    <dgm:pt modelId="{20060312-403F-469B-B883-82DB2BC700F9}" type="parTrans" cxnId="{8BF07F3E-B573-415E-96FC-813C7EEA4846}">
      <dgm:prSet/>
      <dgm:spPr/>
      <dgm:t>
        <a:bodyPr/>
        <a:lstStyle/>
        <a:p>
          <a:endParaRPr lang="en-US"/>
        </a:p>
      </dgm:t>
    </dgm:pt>
    <dgm:pt modelId="{C9FAD20B-31C4-47FA-8CD5-2EC6B5186D9A}" type="sibTrans" cxnId="{8BF07F3E-B573-415E-96FC-813C7EEA4846}">
      <dgm:prSet/>
      <dgm:spPr/>
      <dgm:t>
        <a:bodyPr/>
        <a:lstStyle/>
        <a:p>
          <a:endParaRPr lang="en-US"/>
        </a:p>
      </dgm:t>
    </dgm:pt>
    <dgm:pt modelId="{6430EA74-0A9A-45E2-947F-4D6022EC6C6E}">
      <dgm:prSet phldrT="[Text]" custT="1"/>
      <dgm:spPr/>
      <dgm:t>
        <a:bodyPr/>
        <a:lstStyle/>
        <a:p>
          <a:pPr algn="l"/>
          <a:r>
            <a:rPr lang="en-GB" sz="2500" dirty="0" smtClean="0"/>
            <a:t>Azure monitor shall be used for collecting container metrics</a:t>
          </a:r>
          <a:endParaRPr lang="en-US" sz="2500" b="0" dirty="0">
            <a:latin typeface="+mn-lt"/>
          </a:endParaRPr>
        </a:p>
      </dgm:t>
    </dgm:pt>
    <dgm:pt modelId="{7B034F1F-5429-4A06-96F4-0A1E4478E5A3}" type="parTrans" cxnId="{574EA400-89E4-4A02-88DE-DD46CDC7E594}">
      <dgm:prSet/>
      <dgm:spPr/>
      <dgm:t>
        <a:bodyPr/>
        <a:lstStyle/>
        <a:p>
          <a:endParaRPr lang="en-GB"/>
        </a:p>
      </dgm:t>
    </dgm:pt>
    <dgm:pt modelId="{E0186EE0-4FE4-4AC1-A49A-D533B94A792D}" type="sibTrans" cxnId="{574EA400-89E4-4A02-88DE-DD46CDC7E594}">
      <dgm:prSet/>
      <dgm:spPr/>
      <dgm:t>
        <a:bodyPr/>
        <a:lstStyle/>
        <a:p>
          <a:endParaRPr lang="en-GB"/>
        </a:p>
      </dgm:t>
    </dgm:pt>
    <dgm:pt modelId="{F241F873-2941-485D-88F3-3B386C4D3E6C}">
      <dgm:prSet custT="1"/>
      <dgm:spPr/>
      <dgm:t>
        <a:bodyPr/>
        <a:lstStyle/>
        <a:p>
          <a:r>
            <a:rPr lang="en-US" sz="2500" dirty="0" smtClean="0"/>
            <a:t>Attack telemetry will be identified through azure monitor</a:t>
          </a:r>
          <a:endParaRPr lang="en-US" sz="2500" dirty="0"/>
        </a:p>
      </dgm:t>
    </dgm:pt>
    <dgm:pt modelId="{FEDCB3F4-43A1-4164-BBAF-A50CC9BE6F9D}" type="parTrans" cxnId="{575BF8DC-06C1-4026-B185-45376A951D61}">
      <dgm:prSet/>
      <dgm:spPr/>
      <dgm:t>
        <a:bodyPr/>
        <a:lstStyle/>
        <a:p>
          <a:endParaRPr lang="en-GB"/>
        </a:p>
      </dgm:t>
    </dgm:pt>
    <dgm:pt modelId="{9EAB12B2-8AB9-47CF-A32F-3DC172F66612}" type="sibTrans" cxnId="{575BF8DC-06C1-4026-B185-45376A951D61}">
      <dgm:prSet/>
      <dgm:spPr/>
      <dgm:t>
        <a:bodyPr/>
        <a:lstStyle/>
        <a:p>
          <a:endParaRPr lang="en-GB"/>
        </a:p>
      </dgm:t>
    </dgm:pt>
    <dgm:pt modelId="{E2A64DE2-365F-4896-B2BE-B5A9C971AC20}">
      <dgm:prSet custT="1"/>
      <dgm:spPr/>
      <dgm:t>
        <a:bodyPr/>
        <a:lstStyle/>
        <a:p>
          <a:r>
            <a:rPr lang="en-US" sz="2500" dirty="0" smtClean="0"/>
            <a:t>Common Alerting will be configured to get notified when there is an incident/change in the normal behavior</a:t>
          </a:r>
          <a:endParaRPr lang="en-US" sz="2500" dirty="0"/>
        </a:p>
      </dgm:t>
    </dgm:pt>
    <dgm:pt modelId="{D139889B-D022-4E58-8323-89FE0AA6EB4C}" type="parTrans" cxnId="{E3DDEA29-858B-40AC-BE42-4264C0A1F17D}">
      <dgm:prSet/>
      <dgm:spPr/>
    </dgm:pt>
    <dgm:pt modelId="{63984B4A-20D9-456C-B001-FCE6F7A26439}" type="sibTrans" cxnId="{E3DDEA29-858B-40AC-BE42-4264C0A1F17D}">
      <dgm:prSet/>
      <dgm:spPr/>
    </dgm:pt>
    <dgm:pt modelId="{4302A0F6-CDAA-44DE-94F9-74BACEDC0AE4}">
      <dgm:prSet phldrT="[Text]" phldr="0" custT="1"/>
      <dgm:spPr/>
      <dgm:t>
        <a:bodyPr/>
        <a:lstStyle/>
        <a:p>
          <a:pPr rtl="0"/>
          <a:r>
            <a:rPr lang="en-US" sz="2500" dirty="0" smtClean="0"/>
            <a:t>Container logs will be stored in the log analytics workspace</a:t>
          </a:r>
          <a:endParaRPr lang="en-US" sz="2500" dirty="0"/>
        </a:p>
      </dgm:t>
    </dgm:pt>
    <dgm:pt modelId="{3B479BD3-3FA8-4507-BBCE-DA09B23B6A4D}" type="parTrans" cxnId="{919A257C-C125-4E1E-8159-68BD0FEE6BFA}">
      <dgm:prSet/>
      <dgm:spPr/>
    </dgm:pt>
    <dgm:pt modelId="{45373C5F-3430-4598-98EF-8A13B348E224}" type="sibTrans" cxnId="{919A257C-C125-4E1E-8159-68BD0FEE6BFA}">
      <dgm:prSet/>
      <dgm:spPr/>
    </dgm:pt>
    <dgm:pt modelId="{23FE7912-5EFE-40A9-9C14-A8E5D800E449}">
      <dgm:prSet phldrT="[Text]" phldr="0" custT="1"/>
      <dgm:spPr/>
      <dgm:t>
        <a:bodyPr/>
        <a:lstStyle/>
        <a:p>
          <a:pPr rtl="0"/>
          <a:r>
            <a:rPr lang="en-US" sz="2500" dirty="0" smtClean="0"/>
            <a:t>Customer metrics will be created</a:t>
          </a:r>
          <a:endParaRPr lang="en-US" sz="2500" dirty="0"/>
        </a:p>
      </dgm:t>
    </dgm:pt>
    <dgm:pt modelId="{CB41D58A-78A6-4B2B-9520-45D5C8C695AB}" type="parTrans" cxnId="{2DC0092A-9516-4830-86D6-6D7571685CE4}">
      <dgm:prSet/>
      <dgm:spPr/>
    </dgm:pt>
    <dgm:pt modelId="{C588AB80-215E-42A4-A6DE-2D61045FA683}" type="sibTrans" cxnId="{2DC0092A-9516-4830-86D6-6D7571685CE4}">
      <dgm:prSet/>
      <dgm:spPr/>
    </dgm:pt>
    <dgm:pt modelId="{54A7402C-E351-4C96-8456-1E021F8AF4F8}" type="pres">
      <dgm:prSet presAssocID="{F683096A-382C-4E00-B616-375DE08F64AD}" presName="Name0" presStyleCnt="0">
        <dgm:presLayoutVars>
          <dgm:dir/>
          <dgm:animLvl val="lvl"/>
          <dgm:resizeHandles val="exact"/>
        </dgm:presLayoutVars>
      </dgm:prSet>
      <dgm:spPr/>
      <dgm:t>
        <a:bodyPr/>
        <a:lstStyle/>
        <a:p>
          <a:endParaRPr lang="en-US"/>
        </a:p>
      </dgm:t>
    </dgm:pt>
    <dgm:pt modelId="{F11367A2-9068-41E9-AF84-A74C31B20E5E}" type="pres">
      <dgm:prSet presAssocID="{ED31D738-4427-4763-9AC9-95CD93CF1247}" presName="composite" presStyleCnt="0"/>
      <dgm:spPr/>
      <dgm:t>
        <a:bodyPr/>
        <a:lstStyle/>
        <a:p>
          <a:endParaRPr lang="en-GB"/>
        </a:p>
      </dgm:t>
    </dgm:pt>
    <dgm:pt modelId="{C8D656D4-0D5E-4B13-89C5-EE7051F02A83}" type="pres">
      <dgm:prSet presAssocID="{ED31D738-4427-4763-9AC9-95CD93CF1247}" presName="parTx" presStyleLbl="alignNode1" presStyleIdx="0" presStyleCnt="2" custLinFactNeighborX="464" custLinFactNeighborY="-57104">
        <dgm:presLayoutVars>
          <dgm:chMax val="0"/>
          <dgm:chPref val="0"/>
          <dgm:bulletEnabled val="1"/>
        </dgm:presLayoutVars>
      </dgm:prSet>
      <dgm:spPr/>
      <dgm:t>
        <a:bodyPr/>
        <a:lstStyle/>
        <a:p>
          <a:endParaRPr lang="en-US"/>
        </a:p>
      </dgm:t>
    </dgm:pt>
    <dgm:pt modelId="{A2404CE7-2F24-4BC7-9FD6-5F5670128706}" type="pres">
      <dgm:prSet presAssocID="{ED31D738-4427-4763-9AC9-95CD93CF1247}" presName="desTx" presStyleLbl="alignAccFollowNode1" presStyleIdx="0" presStyleCnt="2" custLinFactNeighborX="790" custLinFactNeighborY="-32999">
        <dgm:presLayoutVars>
          <dgm:bulletEnabled val="1"/>
        </dgm:presLayoutVars>
      </dgm:prSet>
      <dgm:spPr/>
      <dgm:t>
        <a:bodyPr/>
        <a:lstStyle/>
        <a:p>
          <a:endParaRPr lang="en-US"/>
        </a:p>
      </dgm:t>
    </dgm:pt>
    <dgm:pt modelId="{6DE0BEDA-7E93-498A-AB1E-5E0E29DBD083}" type="pres">
      <dgm:prSet presAssocID="{E75A0B26-E6D2-4274-89F4-2DB0BAB450D1}" presName="space" presStyleCnt="0"/>
      <dgm:spPr/>
      <dgm:t>
        <a:bodyPr/>
        <a:lstStyle/>
        <a:p>
          <a:endParaRPr lang="en-GB"/>
        </a:p>
      </dgm:t>
    </dgm:pt>
    <dgm:pt modelId="{ACEE35AE-6A5B-4235-8A46-9170333718C2}" type="pres">
      <dgm:prSet presAssocID="{3A762A05-A1C6-49EB-AEE0-8337ABF8449C}" presName="composite" presStyleCnt="0"/>
      <dgm:spPr/>
      <dgm:t>
        <a:bodyPr/>
        <a:lstStyle/>
        <a:p>
          <a:endParaRPr lang="en-GB"/>
        </a:p>
      </dgm:t>
    </dgm:pt>
    <dgm:pt modelId="{7998ECAF-41CA-4BA6-94CF-5E41FCA78C28}" type="pres">
      <dgm:prSet presAssocID="{3A762A05-A1C6-49EB-AEE0-8337ABF8449C}" presName="parTx" presStyleLbl="alignNode1" presStyleIdx="1" presStyleCnt="2" custLinFactNeighborX="-372" custLinFactNeighborY="-55982">
        <dgm:presLayoutVars>
          <dgm:chMax val="0"/>
          <dgm:chPref val="0"/>
          <dgm:bulletEnabled val="1"/>
        </dgm:presLayoutVars>
      </dgm:prSet>
      <dgm:spPr/>
      <dgm:t>
        <a:bodyPr/>
        <a:lstStyle/>
        <a:p>
          <a:endParaRPr lang="en-US"/>
        </a:p>
      </dgm:t>
    </dgm:pt>
    <dgm:pt modelId="{8C114B84-A3B8-4985-9721-31E23D5D2D2E}" type="pres">
      <dgm:prSet presAssocID="{3A762A05-A1C6-49EB-AEE0-8337ABF8449C}" presName="desTx" presStyleLbl="alignAccFollowNode1" presStyleIdx="1" presStyleCnt="2" custLinFactNeighborX="-372" custLinFactNeighborY="-35587">
        <dgm:presLayoutVars>
          <dgm:bulletEnabled val="1"/>
        </dgm:presLayoutVars>
      </dgm:prSet>
      <dgm:spPr/>
      <dgm:t>
        <a:bodyPr/>
        <a:lstStyle/>
        <a:p>
          <a:endParaRPr lang="en-US"/>
        </a:p>
      </dgm:t>
    </dgm:pt>
  </dgm:ptLst>
  <dgm:cxnLst>
    <dgm:cxn modelId="{8BF07F3E-B573-415E-96FC-813C7EEA4846}" srcId="{3A762A05-A1C6-49EB-AEE0-8337ABF8449C}" destId="{C9075331-312E-4A04-9828-CE3D14121915}" srcOrd="0" destOrd="0" parTransId="{20060312-403F-469B-B883-82DB2BC700F9}" sibTransId="{C9FAD20B-31C4-47FA-8CD5-2EC6B5186D9A}"/>
    <dgm:cxn modelId="{9539074D-C17A-40DE-B52F-1C95E01B8E3F}" type="presOf" srcId="{F683096A-382C-4E00-B616-375DE08F64AD}" destId="{54A7402C-E351-4C96-8456-1E021F8AF4F8}" srcOrd="0" destOrd="0" presId="urn:microsoft.com/office/officeart/2005/8/layout/hList1"/>
    <dgm:cxn modelId="{2DC0092A-9516-4830-86D6-6D7571685CE4}" srcId="{3A762A05-A1C6-49EB-AEE0-8337ABF8449C}" destId="{23FE7912-5EFE-40A9-9C14-A8E5D800E449}" srcOrd="2" destOrd="0" parTransId="{CB41D58A-78A6-4B2B-9520-45D5C8C695AB}" sibTransId="{C588AB80-215E-42A4-A6DE-2D61045FA683}"/>
    <dgm:cxn modelId="{753CA1F9-C894-4B1A-8850-4582279BAE74}" type="presOf" srcId="{4302A0F6-CDAA-44DE-94F9-74BACEDC0AE4}" destId="{8C114B84-A3B8-4985-9721-31E23D5D2D2E}" srcOrd="0" destOrd="1" presId="urn:microsoft.com/office/officeart/2005/8/layout/hList1"/>
    <dgm:cxn modelId="{BF1996BD-D564-4048-A974-AA7A3CD53EC0}" type="presOf" srcId="{E2A64DE2-365F-4896-B2BE-B5A9C971AC20}" destId="{A2404CE7-2F24-4BC7-9FD6-5F5670128706}" srcOrd="0" destOrd="2" presId="urn:microsoft.com/office/officeart/2005/8/layout/hList1"/>
    <dgm:cxn modelId="{19C61DD3-9FB4-4915-B414-8C7CB15F9918}" type="presOf" srcId="{ED31D738-4427-4763-9AC9-95CD93CF1247}" destId="{C8D656D4-0D5E-4B13-89C5-EE7051F02A83}" srcOrd="0" destOrd="0" presId="urn:microsoft.com/office/officeart/2005/8/layout/hList1"/>
    <dgm:cxn modelId="{E3DDEA29-858B-40AC-BE42-4264C0A1F17D}" srcId="{ED31D738-4427-4763-9AC9-95CD93CF1247}" destId="{E2A64DE2-365F-4896-B2BE-B5A9C971AC20}" srcOrd="2" destOrd="0" parTransId="{D139889B-D022-4E58-8323-89FE0AA6EB4C}" sibTransId="{63984B4A-20D9-456C-B001-FCE6F7A26439}"/>
    <dgm:cxn modelId="{574EA400-89E4-4A02-88DE-DD46CDC7E594}" srcId="{ED31D738-4427-4763-9AC9-95CD93CF1247}" destId="{6430EA74-0A9A-45E2-947F-4D6022EC6C6E}" srcOrd="0" destOrd="0" parTransId="{7B034F1F-5429-4A06-96F4-0A1E4478E5A3}" sibTransId="{E0186EE0-4FE4-4AC1-A49A-D533B94A792D}"/>
    <dgm:cxn modelId="{919A257C-C125-4E1E-8159-68BD0FEE6BFA}" srcId="{3A762A05-A1C6-49EB-AEE0-8337ABF8449C}" destId="{4302A0F6-CDAA-44DE-94F9-74BACEDC0AE4}" srcOrd="1" destOrd="0" parTransId="{3B479BD3-3FA8-4507-BBCE-DA09B23B6A4D}" sibTransId="{45373C5F-3430-4598-98EF-8A13B348E224}"/>
    <dgm:cxn modelId="{ED5EC329-FA4B-489B-B344-DD1E2E88B8AF}" type="presOf" srcId="{23FE7912-5EFE-40A9-9C14-A8E5D800E449}" destId="{8C114B84-A3B8-4985-9721-31E23D5D2D2E}" srcOrd="0" destOrd="2" presId="urn:microsoft.com/office/officeart/2005/8/layout/hList1"/>
    <dgm:cxn modelId="{63B9EC4F-0E66-4944-993E-574446742D50}" type="presOf" srcId="{3A762A05-A1C6-49EB-AEE0-8337ABF8449C}" destId="{7998ECAF-41CA-4BA6-94CF-5E41FCA78C28}" srcOrd="0" destOrd="0" presId="urn:microsoft.com/office/officeart/2005/8/layout/hList1"/>
    <dgm:cxn modelId="{F0735EB1-896E-4CA6-8EA0-86BAD2B454F9}" type="presOf" srcId="{6430EA74-0A9A-45E2-947F-4D6022EC6C6E}" destId="{A2404CE7-2F24-4BC7-9FD6-5F5670128706}" srcOrd="0" destOrd="0" presId="urn:microsoft.com/office/officeart/2005/8/layout/hList1"/>
    <dgm:cxn modelId="{16CAC60D-24E6-4670-AE0C-42F214B11589}" type="presOf" srcId="{F241F873-2941-485D-88F3-3B386C4D3E6C}" destId="{A2404CE7-2F24-4BC7-9FD6-5F5670128706}" srcOrd="0" destOrd="1" presId="urn:microsoft.com/office/officeart/2005/8/layout/hList1"/>
    <dgm:cxn modelId="{0A1E0633-36C9-4077-921E-49AEA3A9B1E8}" srcId="{F683096A-382C-4E00-B616-375DE08F64AD}" destId="{ED31D738-4427-4763-9AC9-95CD93CF1247}" srcOrd="0" destOrd="0" parTransId="{8C49E11E-F255-4DA0-A59A-0B651E282EDD}" sibTransId="{E75A0B26-E6D2-4274-89F4-2DB0BAB450D1}"/>
    <dgm:cxn modelId="{575BF8DC-06C1-4026-B185-45376A951D61}" srcId="{ED31D738-4427-4763-9AC9-95CD93CF1247}" destId="{F241F873-2941-485D-88F3-3B386C4D3E6C}" srcOrd="1" destOrd="0" parTransId="{FEDCB3F4-43A1-4164-BBAF-A50CC9BE6F9D}" sibTransId="{9EAB12B2-8AB9-47CF-A32F-3DC172F66612}"/>
    <dgm:cxn modelId="{18CE62CC-F48C-4DEC-9C87-B56521C69DE8}" srcId="{F683096A-382C-4E00-B616-375DE08F64AD}" destId="{3A762A05-A1C6-49EB-AEE0-8337ABF8449C}" srcOrd="1" destOrd="0" parTransId="{F8B6EBEE-0B9B-4DD9-BCAE-5BE0D325196F}" sibTransId="{6BB9C5DE-574E-4677-9B60-D2A0E3AD0307}"/>
    <dgm:cxn modelId="{9485FEFE-CDC8-4190-BDFA-32301C843723}" type="presOf" srcId="{C9075331-312E-4A04-9828-CE3D14121915}" destId="{8C114B84-A3B8-4985-9721-31E23D5D2D2E}" srcOrd="0" destOrd="0" presId="urn:microsoft.com/office/officeart/2005/8/layout/hList1"/>
    <dgm:cxn modelId="{D4715D4A-D1DE-43F9-B1E9-A870FC756C86}" type="presParOf" srcId="{54A7402C-E351-4C96-8456-1E021F8AF4F8}" destId="{F11367A2-9068-41E9-AF84-A74C31B20E5E}" srcOrd="0" destOrd="0" presId="urn:microsoft.com/office/officeart/2005/8/layout/hList1"/>
    <dgm:cxn modelId="{BE2DE877-2847-435A-BE41-397E8F1C0F26}" type="presParOf" srcId="{F11367A2-9068-41E9-AF84-A74C31B20E5E}" destId="{C8D656D4-0D5E-4B13-89C5-EE7051F02A83}" srcOrd="0" destOrd="0" presId="urn:microsoft.com/office/officeart/2005/8/layout/hList1"/>
    <dgm:cxn modelId="{56507B2B-8DD1-438C-8E0A-828D9A5D05A7}" type="presParOf" srcId="{F11367A2-9068-41E9-AF84-A74C31B20E5E}" destId="{A2404CE7-2F24-4BC7-9FD6-5F5670128706}" srcOrd="1" destOrd="0" presId="urn:microsoft.com/office/officeart/2005/8/layout/hList1"/>
    <dgm:cxn modelId="{5FFBEFAA-C5FE-40A9-80A7-D7CCA62A8540}" type="presParOf" srcId="{54A7402C-E351-4C96-8456-1E021F8AF4F8}" destId="{6DE0BEDA-7E93-498A-AB1E-5E0E29DBD083}" srcOrd="1" destOrd="0" presId="urn:microsoft.com/office/officeart/2005/8/layout/hList1"/>
    <dgm:cxn modelId="{4BF0C54F-FCA9-4653-B650-29CB29790C3C}" type="presParOf" srcId="{54A7402C-E351-4C96-8456-1E021F8AF4F8}" destId="{ACEE35AE-6A5B-4235-8A46-9170333718C2}" srcOrd="2" destOrd="0" presId="urn:microsoft.com/office/officeart/2005/8/layout/hList1"/>
    <dgm:cxn modelId="{6852477F-369B-4F51-BE16-FCA06E37FCC2}" type="presParOf" srcId="{ACEE35AE-6A5B-4235-8A46-9170333718C2}" destId="{7998ECAF-41CA-4BA6-94CF-5E41FCA78C28}" srcOrd="0" destOrd="0" presId="urn:microsoft.com/office/officeart/2005/8/layout/hList1"/>
    <dgm:cxn modelId="{366F94D3-31F7-41AC-9A0D-39F435A6841F}" type="presParOf" srcId="{ACEE35AE-6A5B-4235-8A46-9170333718C2}" destId="{8C114B84-A3B8-4985-9721-31E23D5D2D2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83096A-382C-4E00-B616-375DE08F64AD}" type="doc">
      <dgm:prSet loTypeId="urn:microsoft.com/office/officeart/2005/8/layout/hList1" loCatId="list" qsTypeId="urn:microsoft.com/office/officeart/2005/8/quickstyle/simple4" qsCatId="simple" csTypeId="urn:microsoft.com/office/officeart/2005/8/colors/colorful3" csCatId="colorful" phldr="1"/>
      <dgm:spPr/>
      <dgm:t>
        <a:bodyPr/>
        <a:lstStyle/>
        <a:p>
          <a:endParaRPr lang="en-US"/>
        </a:p>
      </dgm:t>
    </dgm:pt>
    <dgm:pt modelId="{ED31D738-4427-4763-9AC9-95CD93CF1247}">
      <dgm:prSet phldrT="[Text]" custT="1"/>
      <dgm:spPr/>
      <dgm:t>
        <a:bodyPr/>
        <a:lstStyle/>
        <a:p>
          <a:r>
            <a:rPr lang="en-US" sz="3500" b="1" dirty="0" smtClean="0"/>
            <a:t>Azure Security Center</a:t>
          </a:r>
          <a:endParaRPr lang="en-US" sz="3500" b="1" dirty="0"/>
        </a:p>
      </dgm:t>
    </dgm:pt>
    <dgm:pt modelId="{8C49E11E-F255-4DA0-A59A-0B651E282EDD}" type="parTrans" cxnId="{0A1E0633-36C9-4077-921E-49AEA3A9B1E8}">
      <dgm:prSet/>
      <dgm:spPr/>
      <dgm:t>
        <a:bodyPr/>
        <a:lstStyle/>
        <a:p>
          <a:endParaRPr lang="en-US"/>
        </a:p>
      </dgm:t>
    </dgm:pt>
    <dgm:pt modelId="{E75A0B26-E6D2-4274-89F4-2DB0BAB450D1}" type="sibTrans" cxnId="{0A1E0633-36C9-4077-921E-49AEA3A9B1E8}">
      <dgm:prSet/>
      <dgm:spPr/>
      <dgm:t>
        <a:bodyPr/>
        <a:lstStyle/>
        <a:p>
          <a:endParaRPr lang="en-US"/>
        </a:p>
      </dgm:t>
    </dgm:pt>
    <dgm:pt modelId="{6430EA74-0A9A-45E2-947F-4D6022EC6C6E}">
      <dgm:prSet phldrT="[Text]" custT="1"/>
      <dgm:spPr/>
      <dgm:t>
        <a:bodyPr/>
        <a:lstStyle/>
        <a:p>
          <a:pPr algn="l"/>
          <a:r>
            <a:rPr lang="en-US" sz="2500" b="0" dirty="0" smtClean="0">
              <a:latin typeface="+mn-lt"/>
            </a:rPr>
            <a:t>Security center covers two features</a:t>
          </a:r>
          <a:endParaRPr lang="en-US" sz="2500" b="0" dirty="0">
            <a:latin typeface="+mn-lt"/>
          </a:endParaRPr>
        </a:p>
      </dgm:t>
    </dgm:pt>
    <dgm:pt modelId="{7B034F1F-5429-4A06-96F4-0A1E4478E5A3}" type="parTrans" cxnId="{574EA400-89E4-4A02-88DE-DD46CDC7E594}">
      <dgm:prSet/>
      <dgm:spPr/>
      <dgm:t>
        <a:bodyPr/>
        <a:lstStyle/>
        <a:p>
          <a:endParaRPr lang="en-GB"/>
        </a:p>
      </dgm:t>
    </dgm:pt>
    <dgm:pt modelId="{E0186EE0-4FE4-4AC1-A49A-D533B94A792D}" type="sibTrans" cxnId="{574EA400-89E4-4A02-88DE-DD46CDC7E594}">
      <dgm:prSet/>
      <dgm:spPr/>
      <dgm:t>
        <a:bodyPr/>
        <a:lstStyle/>
        <a:p>
          <a:endParaRPr lang="en-GB"/>
        </a:p>
      </dgm:t>
    </dgm:pt>
    <dgm:pt modelId="{C9075331-312E-4A04-9828-CE3D14121915}">
      <dgm:prSet phldrT="[Text]" phldr="0" custT="1"/>
      <dgm:spPr/>
      <dgm:t>
        <a:bodyPr/>
        <a:lstStyle/>
        <a:p>
          <a:pPr rtl="0"/>
          <a:r>
            <a:rPr lang="en-US" sz="2500" dirty="0" smtClean="0"/>
            <a:t>Azure defender mainly covering the CWP feature of security center</a:t>
          </a:r>
          <a:endParaRPr lang="en-US" sz="2500" dirty="0"/>
        </a:p>
      </dgm:t>
    </dgm:pt>
    <dgm:pt modelId="{3A762A05-A1C6-49EB-AEE0-8337ABF8449C}">
      <dgm:prSet phldrT="[Text]" custT="1"/>
      <dgm:spPr/>
      <dgm:t>
        <a:bodyPr/>
        <a:lstStyle/>
        <a:p>
          <a:r>
            <a:rPr lang="en-IN" sz="3500" dirty="0" smtClean="0"/>
            <a:t>Azure Defender</a:t>
          </a:r>
          <a:endParaRPr lang="en-US" sz="3500" dirty="0"/>
        </a:p>
      </dgm:t>
    </dgm:pt>
    <dgm:pt modelId="{6BB9C5DE-574E-4677-9B60-D2A0E3AD0307}" type="sibTrans" cxnId="{18CE62CC-F48C-4DEC-9C87-B56521C69DE8}">
      <dgm:prSet/>
      <dgm:spPr/>
      <dgm:t>
        <a:bodyPr/>
        <a:lstStyle/>
        <a:p>
          <a:endParaRPr lang="en-US"/>
        </a:p>
      </dgm:t>
    </dgm:pt>
    <dgm:pt modelId="{F8B6EBEE-0B9B-4DD9-BCAE-5BE0D325196F}" type="parTrans" cxnId="{18CE62CC-F48C-4DEC-9C87-B56521C69DE8}">
      <dgm:prSet/>
      <dgm:spPr/>
      <dgm:t>
        <a:bodyPr/>
        <a:lstStyle/>
        <a:p>
          <a:endParaRPr lang="en-US"/>
        </a:p>
      </dgm:t>
    </dgm:pt>
    <dgm:pt modelId="{C9FAD20B-31C4-47FA-8CD5-2EC6B5186D9A}" type="sibTrans" cxnId="{8BF07F3E-B573-415E-96FC-813C7EEA4846}">
      <dgm:prSet/>
      <dgm:spPr/>
      <dgm:t>
        <a:bodyPr/>
        <a:lstStyle/>
        <a:p>
          <a:endParaRPr lang="en-US"/>
        </a:p>
      </dgm:t>
    </dgm:pt>
    <dgm:pt modelId="{20060312-403F-469B-B883-82DB2BC700F9}" type="parTrans" cxnId="{8BF07F3E-B573-415E-96FC-813C7EEA4846}">
      <dgm:prSet/>
      <dgm:spPr/>
      <dgm:t>
        <a:bodyPr/>
        <a:lstStyle/>
        <a:p>
          <a:endParaRPr lang="en-US"/>
        </a:p>
      </dgm:t>
    </dgm:pt>
    <dgm:pt modelId="{254B77A1-07E5-46F5-AC3C-79C64F677A98}">
      <dgm:prSet phldrT="[Text]" custT="1"/>
      <dgm:spPr/>
      <dgm:t>
        <a:bodyPr/>
        <a:lstStyle/>
        <a:p>
          <a:pPr algn="l"/>
          <a:r>
            <a:rPr lang="en-US" sz="2500" b="0" dirty="0" smtClean="0">
              <a:latin typeface="+mn-lt"/>
            </a:rPr>
            <a:t>Cloud security posture management (CSPM)</a:t>
          </a:r>
          <a:endParaRPr lang="en-US" sz="2500" b="0" dirty="0">
            <a:latin typeface="+mn-lt"/>
          </a:endParaRPr>
        </a:p>
      </dgm:t>
    </dgm:pt>
    <dgm:pt modelId="{5672A818-D060-45B6-9F6C-8FF7F579C788}" type="parTrans" cxnId="{01E8B4C0-E8E4-4593-9415-412C7D77734C}">
      <dgm:prSet/>
      <dgm:spPr/>
      <dgm:t>
        <a:bodyPr/>
        <a:lstStyle/>
        <a:p>
          <a:endParaRPr lang="en-GB"/>
        </a:p>
      </dgm:t>
    </dgm:pt>
    <dgm:pt modelId="{663DE4CC-8405-4CAB-8EF5-0B8ADECEBC8D}" type="sibTrans" cxnId="{01E8B4C0-E8E4-4593-9415-412C7D77734C}">
      <dgm:prSet/>
      <dgm:spPr/>
      <dgm:t>
        <a:bodyPr/>
        <a:lstStyle/>
        <a:p>
          <a:endParaRPr lang="en-GB"/>
        </a:p>
      </dgm:t>
    </dgm:pt>
    <dgm:pt modelId="{40CCCA39-94AA-43B8-AA2A-EA00E6C2A93C}">
      <dgm:prSet phldrT="[Text]" custT="1"/>
      <dgm:spPr/>
      <dgm:t>
        <a:bodyPr/>
        <a:lstStyle/>
        <a:p>
          <a:pPr algn="l"/>
          <a:r>
            <a:rPr lang="en-GB" sz="2500" b="0" i="0" dirty="0" smtClean="0"/>
            <a:t>Cloud workload protection (CWP)</a:t>
          </a:r>
          <a:endParaRPr lang="en-US" sz="2500" b="0" dirty="0">
            <a:latin typeface="+mn-lt"/>
          </a:endParaRPr>
        </a:p>
      </dgm:t>
    </dgm:pt>
    <dgm:pt modelId="{DE3FE7B5-5866-4D97-BD70-FD028917A461}" type="parTrans" cxnId="{8ED8D0A5-C4BA-4E0D-A72C-9E7CB10E8902}">
      <dgm:prSet/>
      <dgm:spPr/>
      <dgm:t>
        <a:bodyPr/>
        <a:lstStyle/>
        <a:p>
          <a:endParaRPr lang="en-GB"/>
        </a:p>
      </dgm:t>
    </dgm:pt>
    <dgm:pt modelId="{587BA700-A20B-4F20-8A52-5A889D367703}" type="sibTrans" cxnId="{8ED8D0A5-C4BA-4E0D-A72C-9E7CB10E8902}">
      <dgm:prSet/>
      <dgm:spPr/>
      <dgm:t>
        <a:bodyPr/>
        <a:lstStyle/>
        <a:p>
          <a:endParaRPr lang="en-GB"/>
        </a:p>
      </dgm:t>
    </dgm:pt>
    <dgm:pt modelId="{87811A7B-4341-4C93-9822-AF7BCC05F9FE}">
      <dgm:prSet phldrT="[Text]" custT="1"/>
      <dgm:spPr/>
      <dgm:t>
        <a:bodyPr/>
        <a:lstStyle/>
        <a:p>
          <a:pPr algn="l"/>
          <a:r>
            <a:rPr lang="en-US" sz="2500" b="0" dirty="0" smtClean="0">
              <a:latin typeface="+mn-lt"/>
            </a:rPr>
            <a:t>Any known security flaws in the DMS infrastructure will be identified through security center reports &amp; recommendations</a:t>
          </a:r>
          <a:endParaRPr lang="en-US" sz="2500" b="0" dirty="0">
            <a:latin typeface="+mn-lt"/>
          </a:endParaRPr>
        </a:p>
      </dgm:t>
    </dgm:pt>
    <dgm:pt modelId="{46D1A2F2-E929-496E-80DF-B17A79BD6A02}" type="parTrans" cxnId="{34DA5AA4-7843-4138-B934-0FDDE45CB3AB}">
      <dgm:prSet/>
      <dgm:spPr/>
      <dgm:t>
        <a:bodyPr/>
        <a:lstStyle/>
        <a:p>
          <a:endParaRPr lang="en-GB"/>
        </a:p>
      </dgm:t>
    </dgm:pt>
    <dgm:pt modelId="{3B28704B-701E-49D2-8AB5-76F4F3C6EFCA}" type="sibTrans" cxnId="{34DA5AA4-7843-4138-B934-0FDDE45CB3AB}">
      <dgm:prSet/>
      <dgm:spPr/>
      <dgm:t>
        <a:bodyPr/>
        <a:lstStyle/>
        <a:p>
          <a:endParaRPr lang="en-GB"/>
        </a:p>
      </dgm:t>
    </dgm:pt>
    <dgm:pt modelId="{A2D9B68F-C4B6-4601-8B68-FBD40A7F4BE4}">
      <dgm:prSet phldrT="[Text]" custT="1"/>
      <dgm:spPr/>
      <dgm:t>
        <a:bodyPr/>
        <a:lstStyle/>
        <a:p>
          <a:pPr algn="l"/>
          <a:endParaRPr lang="en-US" sz="2500" b="0" dirty="0">
            <a:latin typeface="+mn-lt"/>
          </a:endParaRPr>
        </a:p>
      </dgm:t>
    </dgm:pt>
    <dgm:pt modelId="{ECEBC153-26E8-49D9-B821-5779727A7CEF}" type="parTrans" cxnId="{27D35313-6759-4A39-BA65-7E6EE2A5A37F}">
      <dgm:prSet/>
      <dgm:spPr/>
      <dgm:t>
        <a:bodyPr/>
        <a:lstStyle/>
        <a:p>
          <a:endParaRPr lang="en-GB"/>
        </a:p>
      </dgm:t>
    </dgm:pt>
    <dgm:pt modelId="{0AE91201-39EF-4C86-AC38-CD7C89CC35A6}" type="sibTrans" cxnId="{27D35313-6759-4A39-BA65-7E6EE2A5A37F}">
      <dgm:prSet/>
      <dgm:spPr/>
      <dgm:t>
        <a:bodyPr/>
        <a:lstStyle/>
        <a:p>
          <a:endParaRPr lang="en-GB"/>
        </a:p>
      </dgm:t>
    </dgm:pt>
    <dgm:pt modelId="{34E6E997-B15C-44ED-9F9C-073F15011A1A}">
      <dgm:prSet phldrT="[Text]" phldr="0" custT="1"/>
      <dgm:spPr/>
      <dgm:t>
        <a:bodyPr/>
        <a:lstStyle/>
        <a:p>
          <a:pPr rtl="0"/>
          <a:r>
            <a:rPr lang="en-US" sz="2500" dirty="0" smtClean="0"/>
            <a:t>Unified dashboard will give clear view of infrastructure inventory &amp; security alerts</a:t>
          </a:r>
          <a:endParaRPr lang="en-US" sz="2500" dirty="0"/>
        </a:p>
      </dgm:t>
    </dgm:pt>
    <dgm:pt modelId="{ACA01656-469B-4F78-9386-6E3605C07786}" type="parTrans" cxnId="{E1190781-57EB-4D76-95AF-D0EDC35FC592}">
      <dgm:prSet/>
      <dgm:spPr/>
      <dgm:t>
        <a:bodyPr/>
        <a:lstStyle/>
        <a:p>
          <a:endParaRPr lang="en-GB"/>
        </a:p>
      </dgm:t>
    </dgm:pt>
    <dgm:pt modelId="{E6D9EB62-8A52-44CC-B34B-4750736B5BB4}" type="sibTrans" cxnId="{E1190781-57EB-4D76-95AF-D0EDC35FC592}">
      <dgm:prSet/>
      <dgm:spPr/>
      <dgm:t>
        <a:bodyPr/>
        <a:lstStyle/>
        <a:p>
          <a:endParaRPr lang="en-GB"/>
        </a:p>
      </dgm:t>
    </dgm:pt>
    <dgm:pt modelId="{C55245F6-C3AF-4D69-B7D5-6DE6025DB60C}">
      <dgm:prSet phldrT="[Text]" phldr="0" custT="1"/>
      <dgm:spPr/>
      <dgm:t>
        <a:bodyPr/>
        <a:lstStyle/>
        <a:p>
          <a:pPr rtl="0"/>
          <a:r>
            <a:rPr lang="en-US" sz="2500" dirty="0" smtClean="0"/>
            <a:t>We will use this service for securing the ACR container images, worker nodes , key vault and storage</a:t>
          </a:r>
          <a:endParaRPr lang="en-US" sz="2500" dirty="0"/>
        </a:p>
      </dgm:t>
    </dgm:pt>
    <dgm:pt modelId="{F023D536-898E-451F-A532-BECB3550DBD9}" type="parTrans" cxnId="{5F20FACA-2B35-400F-BBE4-7DE6E72D93EE}">
      <dgm:prSet/>
      <dgm:spPr/>
      <dgm:t>
        <a:bodyPr/>
        <a:lstStyle/>
        <a:p>
          <a:endParaRPr lang="en-GB"/>
        </a:p>
      </dgm:t>
    </dgm:pt>
    <dgm:pt modelId="{BCFDF5B5-BDCF-4C26-BBD0-AC7666F87B73}" type="sibTrans" cxnId="{5F20FACA-2B35-400F-BBE4-7DE6E72D93EE}">
      <dgm:prSet/>
      <dgm:spPr/>
      <dgm:t>
        <a:bodyPr/>
        <a:lstStyle/>
        <a:p>
          <a:endParaRPr lang="en-GB"/>
        </a:p>
      </dgm:t>
    </dgm:pt>
    <dgm:pt modelId="{54A7402C-E351-4C96-8456-1E021F8AF4F8}" type="pres">
      <dgm:prSet presAssocID="{F683096A-382C-4E00-B616-375DE08F64AD}" presName="Name0" presStyleCnt="0">
        <dgm:presLayoutVars>
          <dgm:dir/>
          <dgm:animLvl val="lvl"/>
          <dgm:resizeHandles val="exact"/>
        </dgm:presLayoutVars>
      </dgm:prSet>
      <dgm:spPr/>
      <dgm:t>
        <a:bodyPr/>
        <a:lstStyle/>
        <a:p>
          <a:endParaRPr lang="en-US"/>
        </a:p>
      </dgm:t>
    </dgm:pt>
    <dgm:pt modelId="{F11367A2-9068-41E9-AF84-A74C31B20E5E}" type="pres">
      <dgm:prSet presAssocID="{ED31D738-4427-4763-9AC9-95CD93CF1247}" presName="composite" presStyleCnt="0"/>
      <dgm:spPr/>
      <dgm:t>
        <a:bodyPr/>
        <a:lstStyle/>
        <a:p>
          <a:endParaRPr lang="en-GB"/>
        </a:p>
      </dgm:t>
    </dgm:pt>
    <dgm:pt modelId="{C8D656D4-0D5E-4B13-89C5-EE7051F02A83}" type="pres">
      <dgm:prSet presAssocID="{ED31D738-4427-4763-9AC9-95CD93CF1247}" presName="parTx" presStyleLbl="alignNode1" presStyleIdx="0" presStyleCnt="2" custLinFactNeighborX="464" custLinFactNeighborY="-57104">
        <dgm:presLayoutVars>
          <dgm:chMax val="0"/>
          <dgm:chPref val="0"/>
          <dgm:bulletEnabled val="1"/>
        </dgm:presLayoutVars>
      </dgm:prSet>
      <dgm:spPr/>
      <dgm:t>
        <a:bodyPr/>
        <a:lstStyle/>
        <a:p>
          <a:endParaRPr lang="en-US"/>
        </a:p>
      </dgm:t>
    </dgm:pt>
    <dgm:pt modelId="{A2404CE7-2F24-4BC7-9FD6-5F5670128706}" type="pres">
      <dgm:prSet presAssocID="{ED31D738-4427-4763-9AC9-95CD93CF1247}" presName="desTx" presStyleLbl="alignAccFollowNode1" presStyleIdx="0" presStyleCnt="2" custLinFactNeighborX="790" custLinFactNeighborY="-32999">
        <dgm:presLayoutVars>
          <dgm:bulletEnabled val="1"/>
        </dgm:presLayoutVars>
      </dgm:prSet>
      <dgm:spPr/>
      <dgm:t>
        <a:bodyPr/>
        <a:lstStyle/>
        <a:p>
          <a:endParaRPr lang="en-US"/>
        </a:p>
      </dgm:t>
    </dgm:pt>
    <dgm:pt modelId="{6DE0BEDA-7E93-498A-AB1E-5E0E29DBD083}" type="pres">
      <dgm:prSet presAssocID="{E75A0B26-E6D2-4274-89F4-2DB0BAB450D1}" presName="space" presStyleCnt="0"/>
      <dgm:spPr/>
      <dgm:t>
        <a:bodyPr/>
        <a:lstStyle/>
        <a:p>
          <a:endParaRPr lang="en-GB"/>
        </a:p>
      </dgm:t>
    </dgm:pt>
    <dgm:pt modelId="{ACEE35AE-6A5B-4235-8A46-9170333718C2}" type="pres">
      <dgm:prSet presAssocID="{3A762A05-A1C6-49EB-AEE0-8337ABF8449C}" presName="composite" presStyleCnt="0"/>
      <dgm:spPr/>
      <dgm:t>
        <a:bodyPr/>
        <a:lstStyle/>
        <a:p>
          <a:endParaRPr lang="en-GB"/>
        </a:p>
      </dgm:t>
    </dgm:pt>
    <dgm:pt modelId="{7998ECAF-41CA-4BA6-94CF-5E41FCA78C28}" type="pres">
      <dgm:prSet presAssocID="{3A762A05-A1C6-49EB-AEE0-8337ABF8449C}" presName="parTx" presStyleLbl="alignNode1" presStyleIdx="1" presStyleCnt="2" custLinFactNeighborX="-372" custLinFactNeighborY="-55982">
        <dgm:presLayoutVars>
          <dgm:chMax val="0"/>
          <dgm:chPref val="0"/>
          <dgm:bulletEnabled val="1"/>
        </dgm:presLayoutVars>
      </dgm:prSet>
      <dgm:spPr/>
      <dgm:t>
        <a:bodyPr/>
        <a:lstStyle/>
        <a:p>
          <a:endParaRPr lang="en-US"/>
        </a:p>
      </dgm:t>
    </dgm:pt>
    <dgm:pt modelId="{8C114B84-A3B8-4985-9721-31E23D5D2D2E}" type="pres">
      <dgm:prSet presAssocID="{3A762A05-A1C6-49EB-AEE0-8337ABF8449C}" presName="desTx" presStyleLbl="alignAccFollowNode1" presStyleIdx="1" presStyleCnt="2" custLinFactNeighborX="-372" custLinFactNeighborY="-35587">
        <dgm:presLayoutVars>
          <dgm:bulletEnabled val="1"/>
        </dgm:presLayoutVars>
      </dgm:prSet>
      <dgm:spPr/>
      <dgm:t>
        <a:bodyPr/>
        <a:lstStyle/>
        <a:p>
          <a:endParaRPr lang="en-US"/>
        </a:p>
      </dgm:t>
    </dgm:pt>
  </dgm:ptLst>
  <dgm:cxnLst>
    <dgm:cxn modelId="{8BF07F3E-B573-415E-96FC-813C7EEA4846}" srcId="{3A762A05-A1C6-49EB-AEE0-8337ABF8449C}" destId="{C9075331-312E-4A04-9828-CE3D14121915}" srcOrd="0" destOrd="0" parTransId="{20060312-403F-469B-B883-82DB2BC700F9}" sibTransId="{C9FAD20B-31C4-47FA-8CD5-2EC6B5186D9A}"/>
    <dgm:cxn modelId="{6780CC24-08D6-4432-A7FA-4CC22786E65E}" type="presOf" srcId="{C55245F6-C3AF-4D69-B7D5-6DE6025DB60C}" destId="{8C114B84-A3B8-4985-9721-31E23D5D2D2E}" srcOrd="0" destOrd="2" presId="urn:microsoft.com/office/officeart/2005/8/layout/hList1"/>
    <dgm:cxn modelId="{E1190781-57EB-4D76-95AF-D0EDC35FC592}" srcId="{3A762A05-A1C6-49EB-AEE0-8337ABF8449C}" destId="{34E6E997-B15C-44ED-9F9C-073F15011A1A}" srcOrd="1" destOrd="0" parTransId="{ACA01656-469B-4F78-9386-6E3605C07786}" sibTransId="{E6D9EB62-8A52-44CC-B34B-4750736B5BB4}"/>
    <dgm:cxn modelId="{B40451DC-F601-4BAF-8E6E-1CEBE522A590}" type="presOf" srcId="{C9075331-312E-4A04-9828-CE3D14121915}" destId="{8C114B84-A3B8-4985-9721-31E23D5D2D2E}" srcOrd="0" destOrd="0" presId="urn:microsoft.com/office/officeart/2005/8/layout/hList1"/>
    <dgm:cxn modelId="{34DA5AA4-7843-4138-B934-0FDDE45CB3AB}" srcId="{ED31D738-4427-4763-9AC9-95CD93CF1247}" destId="{87811A7B-4341-4C93-9822-AF7BCC05F9FE}" srcOrd="1" destOrd="0" parTransId="{46D1A2F2-E929-496E-80DF-B17A79BD6A02}" sibTransId="{3B28704B-701E-49D2-8AB5-76F4F3C6EFCA}"/>
    <dgm:cxn modelId="{095F74C0-CA62-4893-8042-13BB7CDEB697}" type="presOf" srcId="{34E6E997-B15C-44ED-9F9C-073F15011A1A}" destId="{8C114B84-A3B8-4985-9721-31E23D5D2D2E}" srcOrd="0" destOrd="1" presId="urn:microsoft.com/office/officeart/2005/8/layout/hList1"/>
    <dgm:cxn modelId="{DDC80253-3427-425B-B2CD-2B2910955E31}" type="presOf" srcId="{6430EA74-0A9A-45E2-947F-4D6022EC6C6E}" destId="{A2404CE7-2F24-4BC7-9FD6-5F5670128706}" srcOrd="0" destOrd="0" presId="urn:microsoft.com/office/officeart/2005/8/layout/hList1"/>
    <dgm:cxn modelId="{5F20FACA-2B35-400F-BBE4-7DE6E72D93EE}" srcId="{3A762A05-A1C6-49EB-AEE0-8337ABF8449C}" destId="{C55245F6-C3AF-4D69-B7D5-6DE6025DB60C}" srcOrd="2" destOrd="0" parTransId="{F023D536-898E-451F-A532-BECB3550DBD9}" sibTransId="{BCFDF5B5-BDCF-4C26-BBD0-AC7666F87B73}"/>
    <dgm:cxn modelId="{1BF8C038-CCC2-4B18-8AB8-91E34828034C}" type="presOf" srcId="{ED31D738-4427-4763-9AC9-95CD93CF1247}" destId="{C8D656D4-0D5E-4B13-89C5-EE7051F02A83}" srcOrd="0" destOrd="0" presId="urn:microsoft.com/office/officeart/2005/8/layout/hList1"/>
    <dgm:cxn modelId="{C0D16843-5747-4FF5-80E7-DF15D4B692E9}" type="presOf" srcId="{87811A7B-4341-4C93-9822-AF7BCC05F9FE}" destId="{A2404CE7-2F24-4BC7-9FD6-5F5670128706}" srcOrd="0" destOrd="3" presId="urn:microsoft.com/office/officeart/2005/8/layout/hList1"/>
    <dgm:cxn modelId="{574EA400-89E4-4A02-88DE-DD46CDC7E594}" srcId="{ED31D738-4427-4763-9AC9-95CD93CF1247}" destId="{6430EA74-0A9A-45E2-947F-4D6022EC6C6E}" srcOrd="0" destOrd="0" parTransId="{7B034F1F-5429-4A06-96F4-0A1E4478E5A3}" sibTransId="{E0186EE0-4FE4-4AC1-A49A-D533B94A792D}"/>
    <dgm:cxn modelId="{2F88FF3D-C555-4CDE-A747-C8C2B687449F}" type="presOf" srcId="{3A762A05-A1C6-49EB-AEE0-8337ABF8449C}" destId="{7998ECAF-41CA-4BA6-94CF-5E41FCA78C28}" srcOrd="0" destOrd="0" presId="urn:microsoft.com/office/officeart/2005/8/layout/hList1"/>
    <dgm:cxn modelId="{01E8B4C0-E8E4-4593-9415-412C7D77734C}" srcId="{6430EA74-0A9A-45E2-947F-4D6022EC6C6E}" destId="{254B77A1-07E5-46F5-AC3C-79C64F677A98}" srcOrd="0" destOrd="0" parTransId="{5672A818-D060-45B6-9F6C-8FF7F579C788}" sibTransId="{663DE4CC-8405-4CAB-8EF5-0B8ADECEBC8D}"/>
    <dgm:cxn modelId="{B7DCAEB5-211D-4036-ABDA-A9628BF0523A}" type="presOf" srcId="{F683096A-382C-4E00-B616-375DE08F64AD}" destId="{54A7402C-E351-4C96-8456-1E021F8AF4F8}" srcOrd="0" destOrd="0" presId="urn:microsoft.com/office/officeart/2005/8/layout/hList1"/>
    <dgm:cxn modelId="{7F3E0E05-DDD9-45E5-8569-159E99377681}" type="presOf" srcId="{254B77A1-07E5-46F5-AC3C-79C64F677A98}" destId="{A2404CE7-2F24-4BC7-9FD6-5F5670128706}" srcOrd="0" destOrd="1" presId="urn:microsoft.com/office/officeart/2005/8/layout/hList1"/>
    <dgm:cxn modelId="{EFC01AED-AF91-4135-B9A4-A867BA9F8B27}" type="presOf" srcId="{A2D9B68F-C4B6-4601-8B68-FBD40A7F4BE4}" destId="{A2404CE7-2F24-4BC7-9FD6-5F5670128706}" srcOrd="0" destOrd="4" presId="urn:microsoft.com/office/officeart/2005/8/layout/hList1"/>
    <dgm:cxn modelId="{0A1E0633-36C9-4077-921E-49AEA3A9B1E8}" srcId="{F683096A-382C-4E00-B616-375DE08F64AD}" destId="{ED31D738-4427-4763-9AC9-95CD93CF1247}" srcOrd="0" destOrd="0" parTransId="{8C49E11E-F255-4DA0-A59A-0B651E282EDD}" sibTransId="{E75A0B26-E6D2-4274-89F4-2DB0BAB450D1}"/>
    <dgm:cxn modelId="{8ED8D0A5-C4BA-4E0D-A72C-9E7CB10E8902}" srcId="{6430EA74-0A9A-45E2-947F-4D6022EC6C6E}" destId="{40CCCA39-94AA-43B8-AA2A-EA00E6C2A93C}" srcOrd="1" destOrd="0" parTransId="{DE3FE7B5-5866-4D97-BD70-FD028917A461}" sibTransId="{587BA700-A20B-4F20-8A52-5A889D367703}"/>
    <dgm:cxn modelId="{76E92E8D-706A-40AC-9FE1-ACC05ED96F55}" type="presOf" srcId="{40CCCA39-94AA-43B8-AA2A-EA00E6C2A93C}" destId="{A2404CE7-2F24-4BC7-9FD6-5F5670128706}" srcOrd="0" destOrd="2" presId="urn:microsoft.com/office/officeart/2005/8/layout/hList1"/>
    <dgm:cxn modelId="{18CE62CC-F48C-4DEC-9C87-B56521C69DE8}" srcId="{F683096A-382C-4E00-B616-375DE08F64AD}" destId="{3A762A05-A1C6-49EB-AEE0-8337ABF8449C}" srcOrd="1" destOrd="0" parTransId="{F8B6EBEE-0B9B-4DD9-BCAE-5BE0D325196F}" sibTransId="{6BB9C5DE-574E-4677-9B60-D2A0E3AD0307}"/>
    <dgm:cxn modelId="{27D35313-6759-4A39-BA65-7E6EE2A5A37F}" srcId="{ED31D738-4427-4763-9AC9-95CD93CF1247}" destId="{A2D9B68F-C4B6-4601-8B68-FBD40A7F4BE4}" srcOrd="2" destOrd="0" parTransId="{ECEBC153-26E8-49D9-B821-5779727A7CEF}" sibTransId="{0AE91201-39EF-4C86-AC38-CD7C89CC35A6}"/>
    <dgm:cxn modelId="{9F9E712F-BA70-4303-9122-E4EA60AB1029}" type="presParOf" srcId="{54A7402C-E351-4C96-8456-1E021F8AF4F8}" destId="{F11367A2-9068-41E9-AF84-A74C31B20E5E}" srcOrd="0" destOrd="0" presId="urn:microsoft.com/office/officeart/2005/8/layout/hList1"/>
    <dgm:cxn modelId="{F0271E80-F6A7-4BF1-8812-6ABA3081267B}" type="presParOf" srcId="{F11367A2-9068-41E9-AF84-A74C31B20E5E}" destId="{C8D656D4-0D5E-4B13-89C5-EE7051F02A83}" srcOrd="0" destOrd="0" presId="urn:microsoft.com/office/officeart/2005/8/layout/hList1"/>
    <dgm:cxn modelId="{7C15ACC3-4DD1-41F6-AA3C-4B42A6605A45}" type="presParOf" srcId="{F11367A2-9068-41E9-AF84-A74C31B20E5E}" destId="{A2404CE7-2F24-4BC7-9FD6-5F5670128706}" srcOrd="1" destOrd="0" presId="urn:microsoft.com/office/officeart/2005/8/layout/hList1"/>
    <dgm:cxn modelId="{4A390E90-E115-4ACC-BB12-1CE5E88DB9E4}" type="presParOf" srcId="{54A7402C-E351-4C96-8456-1E021F8AF4F8}" destId="{6DE0BEDA-7E93-498A-AB1E-5E0E29DBD083}" srcOrd="1" destOrd="0" presId="urn:microsoft.com/office/officeart/2005/8/layout/hList1"/>
    <dgm:cxn modelId="{A15F54B3-FE38-430C-BA6F-3CBA514E178F}" type="presParOf" srcId="{54A7402C-E351-4C96-8456-1E021F8AF4F8}" destId="{ACEE35AE-6A5B-4235-8A46-9170333718C2}" srcOrd="2" destOrd="0" presId="urn:microsoft.com/office/officeart/2005/8/layout/hList1"/>
    <dgm:cxn modelId="{4F8AA8E6-6011-4381-AB99-1CAC4CC09AF7}" type="presParOf" srcId="{ACEE35AE-6A5B-4235-8A46-9170333718C2}" destId="{7998ECAF-41CA-4BA6-94CF-5E41FCA78C28}" srcOrd="0" destOrd="0" presId="urn:microsoft.com/office/officeart/2005/8/layout/hList1"/>
    <dgm:cxn modelId="{BC58E691-84E9-4BFB-A23B-C5B9483CC79A}" type="presParOf" srcId="{ACEE35AE-6A5B-4235-8A46-9170333718C2}" destId="{8C114B84-A3B8-4985-9721-31E23D5D2D2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683096A-382C-4E00-B616-375DE08F64AD}" type="doc">
      <dgm:prSet loTypeId="urn:microsoft.com/office/officeart/2005/8/layout/hList1" loCatId="list" qsTypeId="urn:microsoft.com/office/officeart/2005/8/quickstyle/simple4" qsCatId="simple" csTypeId="urn:microsoft.com/office/officeart/2005/8/colors/colorful3" csCatId="colorful" phldr="1"/>
      <dgm:spPr/>
      <dgm:t>
        <a:bodyPr/>
        <a:lstStyle/>
        <a:p>
          <a:endParaRPr lang="en-US"/>
        </a:p>
      </dgm:t>
    </dgm:pt>
    <dgm:pt modelId="{ED31D738-4427-4763-9AC9-95CD93CF1247}">
      <dgm:prSet phldrT="[Text]" custT="1"/>
      <dgm:spPr/>
      <dgm:t>
        <a:bodyPr/>
        <a:lstStyle/>
        <a:p>
          <a:r>
            <a:rPr lang="en-US" sz="3500" b="1" dirty="0" smtClean="0"/>
            <a:t>Azure </a:t>
          </a:r>
          <a:r>
            <a:rPr lang="en-US" sz="3500" b="1" dirty="0" smtClean="0"/>
            <a:t>Security Center</a:t>
          </a:r>
          <a:endParaRPr lang="en-US" sz="3500" b="1" dirty="0"/>
        </a:p>
      </dgm:t>
    </dgm:pt>
    <dgm:pt modelId="{8C49E11E-F255-4DA0-A59A-0B651E282EDD}" type="parTrans" cxnId="{0A1E0633-36C9-4077-921E-49AEA3A9B1E8}">
      <dgm:prSet/>
      <dgm:spPr/>
      <dgm:t>
        <a:bodyPr/>
        <a:lstStyle/>
        <a:p>
          <a:endParaRPr lang="en-US"/>
        </a:p>
      </dgm:t>
    </dgm:pt>
    <dgm:pt modelId="{E75A0B26-E6D2-4274-89F4-2DB0BAB450D1}" type="sibTrans" cxnId="{0A1E0633-36C9-4077-921E-49AEA3A9B1E8}">
      <dgm:prSet/>
      <dgm:spPr/>
      <dgm:t>
        <a:bodyPr/>
        <a:lstStyle/>
        <a:p>
          <a:endParaRPr lang="en-US"/>
        </a:p>
      </dgm:t>
    </dgm:pt>
    <dgm:pt modelId="{6430EA74-0A9A-45E2-947F-4D6022EC6C6E}">
      <dgm:prSet phldrT="[Text]" custT="1"/>
      <dgm:spPr/>
      <dgm:t>
        <a:bodyPr/>
        <a:lstStyle/>
        <a:p>
          <a:pPr algn="l"/>
          <a:r>
            <a:rPr lang="en-US" sz="2500" u="none" strike="noStrike" dirty="0" smtClean="0">
              <a:effectLst/>
              <a:latin typeface="Calibri" panose="020F0502020204030204" pitchFamily="34" charset="0"/>
              <a:cs typeface="Calibri" panose="020F0502020204030204" pitchFamily="34" charset="0"/>
            </a:rPr>
            <a:t>Tools Integrate with Azure Security center Linux and Windows</a:t>
          </a:r>
          <a:endParaRPr lang="en-US" sz="2500" b="0" dirty="0">
            <a:latin typeface="+mn-lt"/>
          </a:endParaRPr>
        </a:p>
      </dgm:t>
    </dgm:pt>
    <dgm:pt modelId="{7B034F1F-5429-4A06-96F4-0A1E4478E5A3}" type="parTrans" cxnId="{574EA400-89E4-4A02-88DE-DD46CDC7E594}">
      <dgm:prSet/>
      <dgm:spPr/>
      <dgm:t>
        <a:bodyPr/>
        <a:lstStyle/>
        <a:p>
          <a:endParaRPr lang="en-GB"/>
        </a:p>
      </dgm:t>
    </dgm:pt>
    <dgm:pt modelId="{E0186EE0-4FE4-4AC1-A49A-D533B94A792D}" type="sibTrans" cxnId="{574EA400-89E4-4A02-88DE-DD46CDC7E594}">
      <dgm:prSet/>
      <dgm:spPr/>
      <dgm:t>
        <a:bodyPr/>
        <a:lstStyle/>
        <a:p>
          <a:endParaRPr lang="en-GB"/>
        </a:p>
      </dgm:t>
    </dgm:pt>
    <dgm:pt modelId="{C9075331-312E-4A04-9828-CE3D14121915}">
      <dgm:prSet phldrT="[Text]" phldr="0" custT="1"/>
      <dgm:spPr/>
      <dgm:t>
        <a:bodyPr/>
        <a:lstStyle/>
        <a:p>
          <a:pPr rtl="0"/>
          <a:r>
            <a:rPr lang="en-US" sz="2500" u="none" strike="noStrike" dirty="0" smtClean="0">
              <a:effectLst/>
              <a:latin typeface="Calibri" panose="020F0502020204030204" pitchFamily="34" charset="0"/>
              <a:cs typeface="Calibri" panose="020F0502020204030204" pitchFamily="34" charset="0"/>
            </a:rPr>
            <a:t>Tools Integrate with Prisma Cloud react,Slack,AngulaJS.</a:t>
          </a:r>
          <a:endParaRPr lang="en-US" sz="2500" u="none" strike="noStrike" dirty="0">
            <a:effectLst/>
            <a:latin typeface="Calibri" panose="020F0502020204030204" pitchFamily="34" charset="0"/>
            <a:cs typeface="Calibri" panose="020F0502020204030204" pitchFamily="34" charset="0"/>
          </a:endParaRPr>
        </a:p>
      </dgm:t>
    </dgm:pt>
    <dgm:pt modelId="{C9FAD20B-31C4-47FA-8CD5-2EC6B5186D9A}" type="sibTrans" cxnId="{8BF07F3E-B573-415E-96FC-813C7EEA4846}">
      <dgm:prSet/>
      <dgm:spPr/>
      <dgm:t>
        <a:bodyPr/>
        <a:lstStyle/>
        <a:p>
          <a:endParaRPr lang="en-US"/>
        </a:p>
      </dgm:t>
    </dgm:pt>
    <dgm:pt modelId="{20060312-403F-469B-B883-82DB2BC700F9}" type="parTrans" cxnId="{8BF07F3E-B573-415E-96FC-813C7EEA4846}">
      <dgm:prSet/>
      <dgm:spPr/>
      <dgm:t>
        <a:bodyPr/>
        <a:lstStyle/>
        <a:p>
          <a:endParaRPr lang="en-US"/>
        </a:p>
      </dgm:t>
    </dgm:pt>
    <dgm:pt modelId="{A2D9B68F-C4B6-4601-8B68-FBD40A7F4BE4}">
      <dgm:prSet phldrT="[Text]" custT="1"/>
      <dgm:spPr/>
      <dgm:t>
        <a:bodyPr/>
        <a:lstStyle/>
        <a:p>
          <a:pPr algn="l"/>
          <a:r>
            <a:rPr lang="en-US" sz="2500" b="0" dirty="0" smtClean="0">
              <a:latin typeface="+mn-lt"/>
            </a:rPr>
            <a:t>Azure defender for Kubernetes   cost = 0.00268/</a:t>
          </a:r>
          <a:r>
            <a:rPr lang="en-US" sz="2500" b="0" dirty="0" err="1" smtClean="0">
              <a:latin typeface="+mn-lt"/>
            </a:rPr>
            <a:t>vCore</a:t>
          </a:r>
          <a:r>
            <a:rPr lang="en-US" sz="2500" b="0" dirty="0" smtClean="0">
              <a:latin typeface="+mn-lt"/>
            </a:rPr>
            <a:t>/hour. We required  8 cores per month which cost $16.00 per month. </a:t>
          </a:r>
          <a:endParaRPr lang="en-US" sz="2500" b="0" dirty="0">
            <a:latin typeface="+mn-lt"/>
          </a:endParaRPr>
        </a:p>
      </dgm:t>
    </dgm:pt>
    <dgm:pt modelId="{ECEBC153-26E8-49D9-B821-5779727A7CEF}" type="parTrans" cxnId="{27D35313-6759-4A39-BA65-7E6EE2A5A37F}">
      <dgm:prSet/>
      <dgm:spPr/>
      <dgm:t>
        <a:bodyPr/>
        <a:lstStyle/>
        <a:p>
          <a:endParaRPr lang="en-GB"/>
        </a:p>
      </dgm:t>
    </dgm:pt>
    <dgm:pt modelId="{0AE91201-39EF-4C86-AC38-CD7C89CC35A6}" type="sibTrans" cxnId="{27D35313-6759-4A39-BA65-7E6EE2A5A37F}">
      <dgm:prSet/>
      <dgm:spPr/>
      <dgm:t>
        <a:bodyPr/>
        <a:lstStyle/>
        <a:p>
          <a:endParaRPr lang="en-GB"/>
        </a:p>
      </dgm:t>
    </dgm:pt>
    <dgm:pt modelId="{3EC0FCD1-49B8-4DE6-8F4F-DD37AEEA23FA}">
      <dgm:prSet phldrT="[Text]" custT="1"/>
      <dgm:spPr/>
      <dgm:t>
        <a:bodyPr/>
        <a:lstStyle/>
        <a:p>
          <a:pPr algn="l"/>
          <a:r>
            <a:rPr lang="en-US" sz="2500" u="none" strike="noStrike" dirty="0" smtClean="0">
              <a:effectLst/>
              <a:latin typeface="Calibri" panose="020F0502020204030204" pitchFamily="34" charset="0"/>
              <a:cs typeface="Calibri" panose="020F0502020204030204" pitchFamily="34" charset="0"/>
            </a:rPr>
            <a:t>It is a unified infrastructure security management system that strengthens the security posture of your data centers, and provides advanced threat protection across your hybrid workloads in the cloud - whether they're in Azure or not - as well as on premises.</a:t>
          </a:r>
          <a:endParaRPr lang="en-US" sz="2500" b="0" dirty="0">
            <a:latin typeface="+mn-lt"/>
          </a:endParaRPr>
        </a:p>
      </dgm:t>
    </dgm:pt>
    <dgm:pt modelId="{581DB95B-AD7F-4E9F-A857-A3E0CBC3918F}" type="parTrans" cxnId="{9D8BDAD9-20E1-4A6A-93D9-990095B4FDA7}">
      <dgm:prSet/>
      <dgm:spPr/>
      <dgm:t>
        <a:bodyPr/>
        <a:lstStyle/>
        <a:p>
          <a:endParaRPr lang="en-US"/>
        </a:p>
      </dgm:t>
    </dgm:pt>
    <dgm:pt modelId="{CB2C22B1-612B-461F-B92B-51EA9C181E9F}" type="sibTrans" cxnId="{9D8BDAD9-20E1-4A6A-93D9-990095B4FDA7}">
      <dgm:prSet/>
      <dgm:spPr/>
      <dgm:t>
        <a:bodyPr/>
        <a:lstStyle/>
        <a:p>
          <a:endParaRPr lang="en-US"/>
        </a:p>
      </dgm:t>
    </dgm:pt>
    <dgm:pt modelId="{64182681-F133-4937-9543-93B615337CFF}">
      <dgm:prSet phldrT="[Text]" phldr="0" custT="1"/>
      <dgm:spPr/>
      <dgm:t>
        <a:bodyPr/>
        <a:lstStyle/>
        <a:p>
          <a:pPr rtl="0"/>
          <a:endParaRPr lang="en-US" sz="2500" dirty="0"/>
        </a:p>
      </dgm:t>
    </dgm:pt>
    <dgm:pt modelId="{26773ED7-78B6-45ED-9FAD-9EF491A6332F}" type="parTrans" cxnId="{1B752E6E-689E-4355-8AE9-F904C9B1335C}">
      <dgm:prSet/>
      <dgm:spPr/>
      <dgm:t>
        <a:bodyPr/>
        <a:lstStyle/>
        <a:p>
          <a:endParaRPr lang="en-US"/>
        </a:p>
      </dgm:t>
    </dgm:pt>
    <dgm:pt modelId="{F066A9C8-DB9D-4B8A-A9B7-3CDA256F8812}" type="sibTrans" cxnId="{1B752E6E-689E-4355-8AE9-F904C9B1335C}">
      <dgm:prSet/>
      <dgm:spPr/>
      <dgm:t>
        <a:bodyPr/>
        <a:lstStyle/>
        <a:p>
          <a:endParaRPr lang="en-US"/>
        </a:p>
      </dgm:t>
    </dgm:pt>
    <dgm:pt modelId="{AB4D3632-4534-4811-BECB-73D7366546BC}">
      <dgm:prSet phldrT="[Text]" phldr="0" custT="1"/>
      <dgm:spPr/>
      <dgm:t>
        <a:bodyPr/>
        <a:lstStyle/>
        <a:p>
          <a:pPr rtl="0"/>
          <a:r>
            <a:rPr lang="en-US" sz="2500" u="none" strike="noStrike" dirty="0" smtClean="0">
              <a:effectLst/>
              <a:latin typeface="Calibri" panose="020F0502020204030204" pitchFamily="34" charset="0"/>
              <a:cs typeface="Calibri" panose="020F0502020204030204" pitchFamily="34" charset="0"/>
            </a:rPr>
            <a:t>It's not really on par with, or catering to, what other products are looking at in terms of SAST and DAST capabilities</a:t>
          </a:r>
          <a:endParaRPr lang="en-US" sz="2500" u="none" strike="noStrike" dirty="0">
            <a:effectLst/>
            <a:latin typeface="Calibri" panose="020F0502020204030204" pitchFamily="34" charset="0"/>
            <a:cs typeface="Calibri" panose="020F0502020204030204" pitchFamily="34" charset="0"/>
          </a:endParaRPr>
        </a:p>
      </dgm:t>
    </dgm:pt>
    <dgm:pt modelId="{5F7506F1-8B6F-429A-83B7-34824D870F71}" type="parTrans" cxnId="{11E67E90-EAA3-45E9-84C8-2D0907B75121}">
      <dgm:prSet/>
      <dgm:spPr/>
      <dgm:t>
        <a:bodyPr/>
        <a:lstStyle/>
        <a:p>
          <a:endParaRPr lang="en-US"/>
        </a:p>
      </dgm:t>
    </dgm:pt>
    <dgm:pt modelId="{A639FA9A-44EB-487A-80D6-3081E9FF9D60}" type="sibTrans" cxnId="{11E67E90-EAA3-45E9-84C8-2D0907B75121}">
      <dgm:prSet/>
      <dgm:spPr/>
      <dgm:t>
        <a:bodyPr/>
        <a:lstStyle/>
        <a:p>
          <a:endParaRPr lang="en-US"/>
        </a:p>
      </dgm:t>
    </dgm:pt>
    <dgm:pt modelId="{B7182EEA-FB06-4E45-8836-BD63B8D4B650}">
      <dgm:prSet phldrT="[Text]" phldr="0" custT="1"/>
      <dgm:spPr/>
      <dgm:t>
        <a:bodyPr/>
        <a:lstStyle/>
        <a:p>
          <a:pPr rtl="0"/>
          <a:r>
            <a:rPr lang="en-US" sz="2500" u="none" strike="noStrike" dirty="0" smtClean="0">
              <a:effectLst/>
              <a:latin typeface="Calibri" panose="020F0502020204030204" pitchFamily="34" charset="0"/>
              <a:cs typeface="Calibri" panose="020F0502020204030204" pitchFamily="34" charset="0"/>
            </a:rPr>
            <a:t>The feedback that we have given to the Palo Alto team is that the UI can be improved. When you press the "back" button on your browser from the Investigate tab, the query that you're working on just disappears. </a:t>
          </a:r>
          <a:endParaRPr lang="en-US" sz="2500" u="none" strike="noStrike" dirty="0">
            <a:effectLst/>
            <a:latin typeface="Calibri" panose="020F0502020204030204" pitchFamily="34" charset="0"/>
            <a:cs typeface="Calibri" panose="020F0502020204030204" pitchFamily="34" charset="0"/>
          </a:endParaRPr>
        </a:p>
      </dgm:t>
    </dgm:pt>
    <dgm:pt modelId="{69FC82CE-051C-4704-A514-4B3E6BC9EE21}" type="parTrans" cxnId="{D4ECF4FB-23CB-46EC-8DCC-2C4F2F09AE7A}">
      <dgm:prSet/>
      <dgm:spPr/>
      <dgm:t>
        <a:bodyPr/>
        <a:lstStyle/>
        <a:p>
          <a:endParaRPr lang="en-US"/>
        </a:p>
      </dgm:t>
    </dgm:pt>
    <dgm:pt modelId="{5DE1E089-7D5E-4F59-A669-196E5AB15A2E}" type="sibTrans" cxnId="{D4ECF4FB-23CB-46EC-8DCC-2C4F2F09AE7A}">
      <dgm:prSet/>
      <dgm:spPr/>
      <dgm:t>
        <a:bodyPr/>
        <a:lstStyle/>
        <a:p>
          <a:endParaRPr lang="en-US"/>
        </a:p>
      </dgm:t>
    </dgm:pt>
    <dgm:pt modelId="{3A762A05-A1C6-49EB-AEE0-8337ABF8449C}">
      <dgm:prSet phldrT="[Text]" custT="1"/>
      <dgm:spPr/>
      <dgm:t>
        <a:bodyPr/>
        <a:lstStyle/>
        <a:p>
          <a:r>
            <a:rPr lang="en-US" sz="3500" dirty="0" smtClean="0"/>
            <a:t>Prisma</a:t>
          </a:r>
          <a:endParaRPr lang="en-US" sz="3500" dirty="0"/>
        </a:p>
      </dgm:t>
    </dgm:pt>
    <dgm:pt modelId="{6BB9C5DE-574E-4677-9B60-D2A0E3AD0307}" type="sibTrans" cxnId="{18CE62CC-F48C-4DEC-9C87-B56521C69DE8}">
      <dgm:prSet/>
      <dgm:spPr/>
      <dgm:t>
        <a:bodyPr/>
        <a:lstStyle/>
        <a:p>
          <a:endParaRPr lang="en-US"/>
        </a:p>
      </dgm:t>
    </dgm:pt>
    <dgm:pt modelId="{F8B6EBEE-0B9B-4DD9-BCAE-5BE0D325196F}" type="parTrans" cxnId="{18CE62CC-F48C-4DEC-9C87-B56521C69DE8}">
      <dgm:prSet/>
      <dgm:spPr/>
      <dgm:t>
        <a:bodyPr/>
        <a:lstStyle/>
        <a:p>
          <a:endParaRPr lang="en-US"/>
        </a:p>
      </dgm:t>
    </dgm:pt>
    <dgm:pt modelId="{D989E8D2-7F53-47A8-9170-A7870B52E3D6}">
      <dgm:prSet phldrT="[Text]" phldr="0" custT="1"/>
      <dgm:spPr/>
      <dgm:t>
        <a:bodyPr/>
        <a:lstStyle/>
        <a:p>
          <a:pPr rtl="0"/>
          <a:endParaRPr lang="en-US" sz="2500" u="none" strike="noStrike" dirty="0">
            <a:effectLst/>
            <a:latin typeface="Calibri" panose="020F0502020204030204" pitchFamily="34" charset="0"/>
            <a:cs typeface="Calibri" panose="020F0502020204030204" pitchFamily="34" charset="0"/>
          </a:endParaRPr>
        </a:p>
      </dgm:t>
    </dgm:pt>
    <dgm:pt modelId="{57E31678-BDFE-4A76-B3AD-246FFAD1EDC3}" type="parTrans" cxnId="{76C806CA-FFBB-4BD9-A0FA-466D8AC7136D}">
      <dgm:prSet/>
      <dgm:spPr/>
      <dgm:t>
        <a:bodyPr/>
        <a:lstStyle/>
        <a:p>
          <a:endParaRPr lang="en-US"/>
        </a:p>
      </dgm:t>
    </dgm:pt>
    <dgm:pt modelId="{1E6BF5F5-D173-473F-88DA-38C6177D5B5D}" type="sibTrans" cxnId="{76C806CA-FFBB-4BD9-A0FA-466D8AC7136D}">
      <dgm:prSet/>
      <dgm:spPr/>
      <dgm:t>
        <a:bodyPr/>
        <a:lstStyle/>
        <a:p>
          <a:endParaRPr lang="en-US"/>
        </a:p>
      </dgm:t>
    </dgm:pt>
    <dgm:pt modelId="{45E18544-7AAD-4A74-BF6E-5DE6CEF2ADDC}">
      <dgm:prSet phldrT="[Text]" phldr="0" custT="1"/>
      <dgm:spPr/>
      <dgm:t>
        <a:bodyPr/>
        <a:lstStyle/>
        <a:p>
          <a:pPr rtl="0"/>
          <a:r>
            <a:rPr lang="en-US" sz="2500" u="none" strike="noStrike" dirty="0" smtClean="0">
              <a:effectLst/>
              <a:latin typeface="Calibri" panose="020F0502020204030204" pitchFamily="34" charset="0"/>
              <a:cs typeface="Calibri" panose="020F0502020204030204" pitchFamily="34" charset="0"/>
            </a:rPr>
            <a:t>1 Container defender requires =7 Credits per month.</a:t>
          </a:r>
          <a:endParaRPr lang="en-US" sz="2500" u="none" strike="noStrike" dirty="0">
            <a:effectLst/>
            <a:latin typeface="Calibri" panose="020F0502020204030204" pitchFamily="34" charset="0"/>
            <a:cs typeface="Calibri" panose="020F0502020204030204" pitchFamily="34" charset="0"/>
          </a:endParaRPr>
        </a:p>
      </dgm:t>
    </dgm:pt>
    <dgm:pt modelId="{2A9D1D2C-F696-4DB0-80FD-A4D225A5D8A2}" type="parTrans" cxnId="{E3FA2512-33AC-459D-BDC1-1FDB3CEF1957}">
      <dgm:prSet/>
      <dgm:spPr/>
      <dgm:t>
        <a:bodyPr/>
        <a:lstStyle/>
        <a:p>
          <a:endParaRPr lang="en-US"/>
        </a:p>
      </dgm:t>
    </dgm:pt>
    <dgm:pt modelId="{68B0EC35-ABEC-458E-96E2-AEBF8FB5F47D}" type="sibTrans" cxnId="{E3FA2512-33AC-459D-BDC1-1FDB3CEF1957}">
      <dgm:prSet/>
      <dgm:spPr/>
      <dgm:t>
        <a:bodyPr/>
        <a:lstStyle/>
        <a:p>
          <a:endParaRPr lang="en-US"/>
        </a:p>
      </dgm:t>
    </dgm:pt>
    <dgm:pt modelId="{595862D7-B5B2-4FA2-B526-D97717D93E74}">
      <dgm:prSet phldrT="[Text]" phldr="0" custT="1"/>
      <dgm:spPr/>
      <dgm:t>
        <a:bodyPr/>
        <a:lstStyle/>
        <a:p>
          <a:pPr rtl="0"/>
          <a:r>
            <a:rPr lang="en-US" sz="2500" u="none" strike="noStrike" dirty="0" smtClean="0">
              <a:effectLst/>
              <a:latin typeface="Calibri" panose="020F0502020204030204" pitchFamily="34" charset="0"/>
              <a:cs typeface="Calibri" panose="020F0502020204030204" pitchFamily="34" charset="0"/>
            </a:rPr>
            <a:t>10 conatainer =70 Credits. </a:t>
          </a:r>
          <a:endParaRPr lang="en-US" sz="2500" u="none" strike="noStrike" dirty="0">
            <a:effectLst/>
            <a:latin typeface="Calibri" panose="020F0502020204030204" pitchFamily="34" charset="0"/>
            <a:cs typeface="Calibri" panose="020F0502020204030204" pitchFamily="34" charset="0"/>
          </a:endParaRPr>
        </a:p>
      </dgm:t>
    </dgm:pt>
    <dgm:pt modelId="{78C2B0A3-600E-4EF6-9038-CA11623E28F5}" type="parTrans" cxnId="{386C42B0-0DDD-4872-AAF7-1D2FFF145F31}">
      <dgm:prSet/>
      <dgm:spPr/>
      <dgm:t>
        <a:bodyPr/>
        <a:lstStyle/>
        <a:p>
          <a:endParaRPr lang="en-US"/>
        </a:p>
      </dgm:t>
    </dgm:pt>
    <dgm:pt modelId="{446347ED-37D3-458A-BE39-1A02A6949D64}" type="sibTrans" cxnId="{386C42B0-0DDD-4872-AAF7-1D2FFF145F31}">
      <dgm:prSet/>
      <dgm:spPr/>
      <dgm:t>
        <a:bodyPr/>
        <a:lstStyle/>
        <a:p>
          <a:endParaRPr lang="en-US"/>
        </a:p>
      </dgm:t>
    </dgm:pt>
    <dgm:pt modelId="{34AF41CA-75C1-439C-99F3-A06A907CD520}">
      <dgm:prSet phldrT="[Text]" phldr="0" custT="1"/>
      <dgm:spPr/>
      <dgm:t>
        <a:bodyPr/>
        <a:lstStyle/>
        <a:p>
          <a:pPr rtl="0"/>
          <a:r>
            <a:rPr lang="en-US" sz="2500" u="none" strike="noStrike" dirty="0" smtClean="0">
              <a:effectLst/>
              <a:latin typeface="Calibri" panose="020F0502020204030204" pitchFamily="34" charset="0"/>
              <a:cs typeface="Calibri" panose="020F0502020204030204" pitchFamily="34" charset="0"/>
            </a:rPr>
            <a:t>100 Credits=$9000.</a:t>
          </a:r>
          <a:endParaRPr lang="en-US" sz="2500" u="none" strike="noStrike" dirty="0">
            <a:effectLst/>
            <a:latin typeface="Calibri" panose="020F0502020204030204" pitchFamily="34" charset="0"/>
            <a:cs typeface="Calibri" panose="020F0502020204030204" pitchFamily="34" charset="0"/>
          </a:endParaRPr>
        </a:p>
      </dgm:t>
    </dgm:pt>
    <dgm:pt modelId="{47B38CFA-8C65-41ED-B110-60F732E6F8EB}" type="parTrans" cxnId="{42EDAAB8-4B0A-4CF6-858F-3531A7AFA073}">
      <dgm:prSet/>
      <dgm:spPr/>
      <dgm:t>
        <a:bodyPr/>
        <a:lstStyle/>
        <a:p>
          <a:endParaRPr lang="en-US"/>
        </a:p>
      </dgm:t>
    </dgm:pt>
    <dgm:pt modelId="{ABFE327D-1EDA-4B43-869D-811E57F55665}" type="sibTrans" cxnId="{42EDAAB8-4B0A-4CF6-858F-3531A7AFA073}">
      <dgm:prSet/>
      <dgm:spPr/>
      <dgm:t>
        <a:bodyPr/>
        <a:lstStyle/>
        <a:p>
          <a:endParaRPr lang="en-US"/>
        </a:p>
      </dgm:t>
    </dgm:pt>
    <dgm:pt modelId="{0C0149CA-5C4F-438B-939E-23700721149B}">
      <dgm:prSet phldrT="[Text]" phldr="0" custT="1"/>
      <dgm:spPr/>
      <dgm:t>
        <a:bodyPr/>
        <a:lstStyle/>
        <a:p>
          <a:pPr rtl="0"/>
          <a:r>
            <a:rPr lang="en-US" sz="2500" u="none" strike="noStrike" dirty="0" smtClean="0">
              <a:effectLst/>
              <a:latin typeface="Calibri" panose="020F0502020204030204" pitchFamily="34" charset="0"/>
              <a:cs typeface="Calibri" panose="020F0502020204030204" pitchFamily="34" charset="0"/>
            </a:rPr>
            <a:t>70 Credits= $6300</a:t>
          </a:r>
          <a:endParaRPr lang="en-US" sz="2500" u="none" strike="noStrike" dirty="0">
            <a:effectLst/>
            <a:latin typeface="Calibri" panose="020F0502020204030204" pitchFamily="34" charset="0"/>
            <a:cs typeface="Calibri" panose="020F0502020204030204" pitchFamily="34" charset="0"/>
          </a:endParaRPr>
        </a:p>
      </dgm:t>
    </dgm:pt>
    <dgm:pt modelId="{629F35E9-7F29-4260-9E50-982B1AA5FC5C}" type="parTrans" cxnId="{F28E2ED6-6794-465E-BB12-F84DAE8AB894}">
      <dgm:prSet/>
      <dgm:spPr/>
      <dgm:t>
        <a:bodyPr/>
        <a:lstStyle/>
        <a:p>
          <a:endParaRPr lang="en-US"/>
        </a:p>
      </dgm:t>
    </dgm:pt>
    <dgm:pt modelId="{6DD04E96-81E3-4121-A959-8D2FA67DD020}" type="sibTrans" cxnId="{F28E2ED6-6794-465E-BB12-F84DAE8AB894}">
      <dgm:prSet/>
      <dgm:spPr/>
      <dgm:t>
        <a:bodyPr/>
        <a:lstStyle/>
        <a:p>
          <a:endParaRPr lang="en-US"/>
        </a:p>
      </dgm:t>
    </dgm:pt>
    <dgm:pt modelId="{04D97623-93D5-47C6-9BF2-F0BC28F87F0F}">
      <dgm:prSet phldrT="[Text]" phldr="0" custT="1"/>
      <dgm:spPr/>
      <dgm:t>
        <a:bodyPr/>
        <a:lstStyle/>
        <a:p>
          <a:pPr rtl="0"/>
          <a:endParaRPr lang="en-US" sz="2500" u="none" strike="noStrike" dirty="0">
            <a:effectLst/>
            <a:latin typeface="Calibri" panose="020F0502020204030204" pitchFamily="34" charset="0"/>
            <a:cs typeface="Calibri" panose="020F0502020204030204" pitchFamily="34" charset="0"/>
          </a:endParaRPr>
        </a:p>
      </dgm:t>
    </dgm:pt>
    <dgm:pt modelId="{5EDED860-D843-4EC4-8DAF-9685A4479613}" type="parTrans" cxnId="{198966FB-62C8-4174-A42D-08B77E3E123A}">
      <dgm:prSet/>
      <dgm:spPr/>
      <dgm:t>
        <a:bodyPr/>
        <a:lstStyle/>
        <a:p>
          <a:endParaRPr lang="en-US"/>
        </a:p>
      </dgm:t>
    </dgm:pt>
    <dgm:pt modelId="{58EA2B4F-7F51-41D4-952C-FE7A8297C29A}" type="sibTrans" cxnId="{198966FB-62C8-4174-A42D-08B77E3E123A}">
      <dgm:prSet/>
      <dgm:spPr/>
      <dgm:t>
        <a:bodyPr/>
        <a:lstStyle/>
        <a:p>
          <a:endParaRPr lang="en-US"/>
        </a:p>
      </dgm:t>
    </dgm:pt>
    <dgm:pt modelId="{54A7402C-E351-4C96-8456-1E021F8AF4F8}" type="pres">
      <dgm:prSet presAssocID="{F683096A-382C-4E00-B616-375DE08F64AD}" presName="Name0" presStyleCnt="0">
        <dgm:presLayoutVars>
          <dgm:dir/>
          <dgm:animLvl val="lvl"/>
          <dgm:resizeHandles val="exact"/>
        </dgm:presLayoutVars>
      </dgm:prSet>
      <dgm:spPr/>
      <dgm:t>
        <a:bodyPr/>
        <a:lstStyle/>
        <a:p>
          <a:endParaRPr lang="en-US"/>
        </a:p>
      </dgm:t>
    </dgm:pt>
    <dgm:pt modelId="{F11367A2-9068-41E9-AF84-A74C31B20E5E}" type="pres">
      <dgm:prSet presAssocID="{ED31D738-4427-4763-9AC9-95CD93CF1247}" presName="composite" presStyleCnt="0"/>
      <dgm:spPr/>
      <dgm:t>
        <a:bodyPr/>
        <a:lstStyle/>
        <a:p>
          <a:endParaRPr lang="en-GB"/>
        </a:p>
      </dgm:t>
    </dgm:pt>
    <dgm:pt modelId="{C8D656D4-0D5E-4B13-89C5-EE7051F02A83}" type="pres">
      <dgm:prSet presAssocID="{ED31D738-4427-4763-9AC9-95CD93CF1247}" presName="parTx" presStyleLbl="alignNode1" presStyleIdx="0" presStyleCnt="2" custScaleX="75850" custScaleY="87054" custLinFactY="-149494" custLinFactNeighborX="-20386" custLinFactNeighborY="-200000">
        <dgm:presLayoutVars>
          <dgm:chMax val="0"/>
          <dgm:chPref val="0"/>
          <dgm:bulletEnabled val="1"/>
        </dgm:presLayoutVars>
      </dgm:prSet>
      <dgm:spPr/>
      <dgm:t>
        <a:bodyPr/>
        <a:lstStyle/>
        <a:p>
          <a:endParaRPr lang="en-US"/>
        </a:p>
      </dgm:t>
    </dgm:pt>
    <dgm:pt modelId="{A2404CE7-2F24-4BC7-9FD6-5F5670128706}" type="pres">
      <dgm:prSet presAssocID="{ED31D738-4427-4763-9AC9-95CD93CF1247}" presName="desTx" presStyleLbl="alignAccFollowNode1" presStyleIdx="0" presStyleCnt="2" custScaleX="82401" custScaleY="88385" custLinFactNeighborX="-17392" custLinFactNeighborY="-19224">
        <dgm:presLayoutVars>
          <dgm:bulletEnabled val="1"/>
        </dgm:presLayoutVars>
      </dgm:prSet>
      <dgm:spPr/>
      <dgm:t>
        <a:bodyPr/>
        <a:lstStyle/>
        <a:p>
          <a:endParaRPr lang="en-US"/>
        </a:p>
      </dgm:t>
    </dgm:pt>
    <dgm:pt modelId="{6DE0BEDA-7E93-498A-AB1E-5E0E29DBD083}" type="pres">
      <dgm:prSet presAssocID="{E75A0B26-E6D2-4274-89F4-2DB0BAB450D1}" presName="space" presStyleCnt="0"/>
      <dgm:spPr/>
      <dgm:t>
        <a:bodyPr/>
        <a:lstStyle/>
        <a:p>
          <a:endParaRPr lang="en-GB"/>
        </a:p>
      </dgm:t>
    </dgm:pt>
    <dgm:pt modelId="{ACEE35AE-6A5B-4235-8A46-9170333718C2}" type="pres">
      <dgm:prSet presAssocID="{3A762A05-A1C6-49EB-AEE0-8337ABF8449C}" presName="composite" presStyleCnt="0"/>
      <dgm:spPr/>
      <dgm:t>
        <a:bodyPr/>
        <a:lstStyle/>
        <a:p>
          <a:endParaRPr lang="en-GB"/>
        </a:p>
      </dgm:t>
    </dgm:pt>
    <dgm:pt modelId="{7998ECAF-41CA-4BA6-94CF-5E41FCA78C28}" type="pres">
      <dgm:prSet presAssocID="{3A762A05-A1C6-49EB-AEE0-8337ABF8449C}" presName="parTx" presStyleLbl="alignNode1" presStyleIdx="1" presStyleCnt="2" custScaleX="67514" custScaleY="81680" custLinFactNeighborX="-42297" custLinFactNeighborY="-23346">
        <dgm:presLayoutVars>
          <dgm:chMax val="0"/>
          <dgm:chPref val="0"/>
          <dgm:bulletEnabled val="1"/>
        </dgm:presLayoutVars>
      </dgm:prSet>
      <dgm:spPr/>
      <dgm:t>
        <a:bodyPr/>
        <a:lstStyle/>
        <a:p>
          <a:endParaRPr lang="en-US"/>
        </a:p>
      </dgm:t>
    </dgm:pt>
    <dgm:pt modelId="{8C114B84-A3B8-4985-9721-31E23D5D2D2E}" type="pres">
      <dgm:prSet presAssocID="{3A762A05-A1C6-49EB-AEE0-8337ABF8449C}" presName="desTx" presStyleLbl="alignAccFollowNode1" presStyleIdx="1" presStyleCnt="2" custScaleX="75825" custScaleY="112827" custLinFactNeighborX="-32426" custLinFactNeighborY="3968">
        <dgm:presLayoutVars>
          <dgm:bulletEnabled val="1"/>
        </dgm:presLayoutVars>
      </dgm:prSet>
      <dgm:spPr/>
      <dgm:t>
        <a:bodyPr/>
        <a:lstStyle/>
        <a:p>
          <a:endParaRPr lang="en-US"/>
        </a:p>
      </dgm:t>
    </dgm:pt>
  </dgm:ptLst>
  <dgm:cxnLst>
    <dgm:cxn modelId="{F28E2ED6-6794-465E-BB12-F84DAE8AB894}" srcId="{3A762A05-A1C6-49EB-AEE0-8337ABF8449C}" destId="{0C0149CA-5C4F-438B-939E-23700721149B}" srcOrd="6" destOrd="0" parTransId="{629F35E9-7F29-4260-9E50-982B1AA5FC5C}" sibTransId="{6DD04E96-81E3-4121-A959-8D2FA67DD020}"/>
    <dgm:cxn modelId="{1B752E6E-689E-4355-8AE9-F904C9B1335C}" srcId="{3A762A05-A1C6-49EB-AEE0-8337ABF8449C}" destId="{64182681-F133-4937-9543-93B615337CFF}" srcOrd="9" destOrd="0" parTransId="{26773ED7-78B6-45ED-9FAD-9EF491A6332F}" sibTransId="{F066A9C8-DB9D-4B8A-A9B7-3CDA256F8812}"/>
    <dgm:cxn modelId="{36B96562-288A-4AD9-B6AC-501A80BBE698}" type="presOf" srcId="{A2D9B68F-C4B6-4601-8B68-FBD40A7F4BE4}" destId="{A2404CE7-2F24-4BC7-9FD6-5F5670128706}" srcOrd="0" destOrd="2" presId="urn:microsoft.com/office/officeart/2005/8/layout/hList1"/>
    <dgm:cxn modelId="{46631284-6538-46E1-B181-0CEE13BE0446}" type="presOf" srcId="{595862D7-B5B2-4FA2-B526-D97717D93E74}" destId="{8C114B84-A3B8-4985-9721-31E23D5D2D2E}" srcOrd="0" destOrd="4" presId="urn:microsoft.com/office/officeart/2005/8/layout/hList1"/>
    <dgm:cxn modelId="{07732192-A800-4144-AADA-2F71DD3DB36F}" type="presOf" srcId="{AB4D3632-4534-4811-BECB-73D7366546BC}" destId="{8C114B84-A3B8-4985-9721-31E23D5D2D2E}" srcOrd="0" destOrd="1" presId="urn:microsoft.com/office/officeart/2005/8/layout/hList1"/>
    <dgm:cxn modelId="{11CF270D-5C94-4C71-B67D-B3075ABE68C6}" type="presOf" srcId="{34AF41CA-75C1-439C-99F3-A06A907CD520}" destId="{8C114B84-A3B8-4985-9721-31E23D5D2D2E}" srcOrd="0" destOrd="5" presId="urn:microsoft.com/office/officeart/2005/8/layout/hList1"/>
    <dgm:cxn modelId="{18CE62CC-F48C-4DEC-9C87-B56521C69DE8}" srcId="{F683096A-382C-4E00-B616-375DE08F64AD}" destId="{3A762A05-A1C6-49EB-AEE0-8337ABF8449C}" srcOrd="1" destOrd="0" parTransId="{F8B6EBEE-0B9B-4DD9-BCAE-5BE0D325196F}" sibTransId="{6BB9C5DE-574E-4677-9B60-D2A0E3AD0307}"/>
    <dgm:cxn modelId="{574EA400-89E4-4A02-88DE-DD46CDC7E594}" srcId="{ED31D738-4427-4763-9AC9-95CD93CF1247}" destId="{6430EA74-0A9A-45E2-947F-4D6022EC6C6E}" srcOrd="0" destOrd="0" parTransId="{7B034F1F-5429-4A06-96F4-0A1E4478E5A3}" sibTransId="{E0186EE0-4FE4-4AC1-A49A-D533B94A792D}"/>
    <dgm:cxn modelId="{11E67E90-EAA3-45E9-84C8-2D0907B75121}" srcId="{3A762A05-A1C6-49EB-AEE0-8337ABF8449C}" destId="{AB4D3632-4534-4811-BECB-73D7366546BC}" srcOrd="1" destOrd="0" parTransId="{5F7506F1-8B6F-429A-83B7-34824D870F71}" sibTransId="{A639FA9A-44EB-487A-80D6-3081E9FF9D60}"/>
    <dgm:cxn modelId="{A4536A59-A7F8-4318-B3BC-EF8C74162203}" type="presOf" srcId="{3A762A05-A1C6-49EB-AEE0-8337ABF8449C}" destId="{7998ECAF-41CA-4BA6-94CF-5E41FCA78C28}" srcOrd="0" destOrd="0" presId="urn:microsoft.com/office/officeart/2005/8/layout/hList1"/>
    <dgm:cxn modelId="{8BF07F3E-B573-415E-96FC-813C7EEA4846}" srcId="{3A762A05-A1C6-49EB-AEE0-8337ABF8449C}" destId="{C9075331-312E-4A04-9828-CE3D14121915}" srcOrd="0" destOrd="0" parTransId="{20060312-403F-469B-B883-82DB2BC700F9}" sibTransId="{C9FAD20B-31C4-47FA-8CD5-2EC6B5186D9A}"/>
    <dgm:cxn modelId="{7861CD49-261B-48AF-8C38-8E0F37A6C697}" type="presOf" srcId="{ED31D738-4427-4763-9AC9-95CD93CF1247}" destId="{C8D656D4-0D5E-4B13-89C5-EE7051F02A83}" srcOrd="0" destOrd="0" presId="urn:microsoft.com/office/officeart/2005/8/layout/hList1"/>
    <dgm:cxn modelId="{9D8BDAD9-20E1-4A6A-93D9-990095B4FDA7}" srcId="{ED31D738-4427-4763-9AC9-95CD93CF1247}" destId="{3EC0FCD1-49B8-4DE6-8F4F-DD37AEEA23FA}" srcOrd="1" destOrd="0" parTransId="{581DB95B-AD7F-4E9F-A857-A3E0CBC3918F}" sibTransId="{CB2C22B1-612B-461F-B92B-51EA9C181E9F}"/>
    <dgm:cxn modelId="{0214BDA2-8FCE-4679-8A93-09F8CE1494E5}" type="presOf" srcId="{B7182EEA-FB06-4E45-8836-BD63B8D4B650}" destId="{8C114B84-A3B8-4985-9721-31E23D5D2D2E}" srcOrd="0" destOrd="2" presId="urn:microsoft.com/office/officeart/2005/8/layout/hList1"/>
    <dgm:cxn modelId="{76C806CA-FFBB-4BD9-A0FA-466D8AC7136D}" srcId="{3A762A05-A1C6-49EB-AEE0-8337ABF8449C}" destId="{D989E8D2-7F53-47A8-9170-A7870B52E3D6}" srcOrd="8" destOrd="0" parTransId="{57E31678-BDFE-4A76-B3AD-246FFAD1EDC3}" sibTransId="{1E6BF5F5-D173-473F-88DA-38C6177D5B5D}"/>
    <dgm:cxn modelId="{50F05CDF-53C6-4606-9D10-14B5B4B0940A}" type="presOf" srcId="{F683096A-382C-4E00-B616-375DE08F64AD}" destId="{54A7402C-E351-4C96-8456-1E021F8AF4F8}" srcOrd="0" destOrd="0" presId="urn:microsoft.com/office/officeart/2005/8/layout/hList1"/>
    <dgm:cxn modelId="{39F9160E-DD3D-48E8-900F-45FFAA1CC1B0}" type="presOf" srcId="{D989E8D2-7F53-47A8-9170-A7870B52E3D6}" destId="{8C114B84-A3B8-4985-9721-31E23D5D2D2E}" srcOrd="0" destOrd="8" presId="urn:microsoft.com/office/officeart/2005/8/layout/hList1"/>
    <dgm:cxn modelId="{426788F8-C545-4DF2-B67A-A26E511811DB}" type="presOf" srcId="{3EC0FCD1-49B8-4DE6-8F4F-DD37AEEA23FA}" destId="{A2404CE7-2F24-4BC7-9FD6-5F5670128706}" srcOrd="0" destOrd="1" presId="urn:microsoft.com/office/officeart/2005/8/layout/hList1"/>
    <dgm:cxn modelId="{198966FB-62C8-4174-A42D-08B77E3E123A}" srcId="{3A762A05-A1C6-49EB-AEE0-8337ABF8449C}" destId="{04D97623-93D5-47C6-9BF2-F0BC28F87F0F}" srcOrd="7" destOrd="0" parTransId="{5EDED860-D843-4EC4-8DAF-9685A4479613}" sibTransId="{58EA2B4F-7F51-41D4-952C-FE7A8297C29A}"/>
    <dgm:cxn modelId="{ACE97AEA-1C8D-4E39-B266-BF93FA0D9144}" type="presOf" srcId="{04D97623-93D5-47C6-9BF2-F0BC28F87F0F}" destId="{8C114B84-A3B8-4985-9721-31E23D5D2D2E}" srcOrd="0" destOrd="7" presId="urn:microsoft.com/office/officeart/2005/8/layout/hList1"/>
    <dgm:cxn modelId="{EAD6C3E3-2E50-4DF0-99AF-1FA213E49788}" type="presOf" srcId="{0C0149CA-5C4F-438B-939E-23700721149B}" destId="{8C114B84-A3B8-4985-9721-31E23D5D2D2E}" srcOrd="0" destOrd="6" presId="urn:microsoft.com/office/officeart/2005/8/layout/hList1"/>
    <dgm:cxn modelId="{7A58DFA1-D6D9-47BD-874E-EBBAF88CC985}" type="presOf" srcId="{6430EA74-0A9A-45E2-947F-4D6022EC6C6E}" destId="{A2404CE7-2F24-4BC7-9FD6-5F5670128706}" srcOrd="0" destOrd="0" presId="urn:microsoft.com/office/officeart/2005/8/layout/hList1"/>
    <dgm:cxn modelId="{E3FA2512-33AC-459D-BDC1-1FDB3CEF1957}" srcId="{3A762A05-A1C6-49EB-AEE0-8337ABF8449C}" destId="{45E18544-7AAD-4A74-BF6E-5DE6CEF2ADDC}" srcOrd="3" destOrd="0" parTransId="{2A9D1D2C-F696-4DB0-80FD-A4D225A5D8A2}" sibTransId="{68B0EC35-ABEC-458E-96E2-AEBF8FB5F47D}"/>
    <dgm:cxn modelId="{27D35313-6759-4A39-BA65-7E6EE2A5A37F}" srcId="{ED31D738-4427-4763-9AC9-95CD93CF1247}" destId="{A2D9B68F-C4B6-4601-8B68-FBD40A7F4BE4}" srcOrd="2" destOrd="0" parTransId="{ECEBC153-26E8-49D9-B821-5779727A7CEF}" sibTransId="{0AE91201-39EF-4C86-AC38-CD7C89CC35A6}"/>
    <dgm:cxn modelId="{42EDAAB8-4B0A-4CF6-858F-3531A7AFA073}" srcId="{3A762A05-A1C6-49EB-AEE0-8337ABF8449C}" destId="{34AF41CA-75C1-439C-99F3-A06A907CD520}" srcOrd="5" destOrd="0" parTransId="{47B38CFA-8C65-41ED-B110-60F732E6F8EB}" sibTransId="{ABFE327D-1EDA-4B43-869D-811E57F55665}"/>
    <dgm:cxn modelId="{D4ECF4FB-23CB-46EC-8DCC-2C4F2F09AE7A}" srcId="{3A762A05-A1C6-49EB-AEE0-8337ABF8449C}" destId="{B7182EEA-FB06-4E45-8836-BD63B8D4B650}" srcOrd="2" destOrd="0" parTransId="{69FC82CE-051C-4704-A514-4B3E6BC9EE21}" sibTransId="{5DE1E089-7D5E-4F59-A669-196E5AB15A2E}"/>
    <dgm:cxn modelId="{476B60E9-EC04-4EA0-909D-034832019896}" type="presOf" srcId="{64182681-F133-4937-9543-93B615337CFF}" destId="{8C114B84-A3B8-4985-9721-31E23D5D2D2E}" srcOrd="0" destOrd="9" presId="urn:microsoft.com/office/officeart/2005/8/layout/hList1"/>
    <dgm:cxn modelId="{386C42B0-0DDD-4872-AAF7-1D2FFF145F31}" srcId="{3A762A05-A1C6-49EB-AEE0-8337ABF8449C}" destId="{595862D7-B5B2-4FA2-B526-D97717D93E74}" srcOrd="4" destOrd="0" parTransId="{78C2B0A3-600E-4EF6-9038-CA11623E28F5}" sibTransId="{446347ED-37D3-458A-BE39-1A02A6949D64}"/>
    <dgm:cxn modelId="{25D43BBB-CD40-46AD-BF0C-36AC2B27DED6}" type="presOf" srcId="{45E18544-7AAD-4A74-BF6E-5DE6CEF2ADDC}" destId="{8C114B84-A3B8-4985-9721-31E23D5D2D2E}" srcOrd="0" destOrd="3" presId="urn:microsoft.com/office/officeart/2005/8/layout/hList1"/>
    <dgm:cxn modelId="{0A1E0633-36C9-4077-921E-49AEA3A9B1E8}" srcId="{F683096A-382C-4E00-B616-375DE08F64AD}" destId="{ED31D738-4427-4763-9AC9-95CD93CF1247}" srcOrd="0" destOrd="0" parTransId="{8C49E11E-F255-4DA0-A59A-0B651E282EDD}" sibTransId="{E75A0B26-E6D2-4274-89F4-2DB0BAB450D1}"/>
    <dgm:cxn modelId="{3AF4EEE6-450E-4096-BA99-E690A361A849}" type="presOf" srcId="{C9075331-312E-4A04-9828-CE3D14121915}" destId="{8C114B84-A3B8-4985-9721-31E23D5D2D2E}" srcOrd="0" destOrd="0" presId="urn:microsoft.com/office/officeart/2005/8/layout/hList1"/>
    <dgm:cxn modelId="{916603E7-D48D-43A2-9FC0-3C947BE7955B}" type="presParOf" srcId="{54A7402C-E351-4C96-8456-1E021F8AF4F8}" destId="{F11367A2-9068-41E9-AF84-A74C31B20E5E}" srcOrd="0" destOrd="0" presId="urn:microsoft.com/office/officeart/2005/8/layout/hList1"/>
    <dgm:cxn modelId="{3DD81F93-DA54-495E-82EF-2C28E7BE8010}" type="presParOf" srcId="{F11367A2-9068-41E9-AF84-A74C31B20E5E}" destId="{C8D656D4-0D5E-4B13-89C5-EE7051F02A83}" srcOrd="0" destOrd="0" presId="urn:microsoft.com/office/officeart/2005/8/layout/hList1"/>
    <dgm:cxn modelId="{98173B7F-B208-4207-B762-ADFFD84A5E5D}" type="presParOf" srcId="{F11367A2-9068-41E9-AF84-A74C31B20E5E}" destId="{A2404CE7-2F24-4BC7-9FD6-5F5670128706}" srcOrd="1" destOrd="0" presId="urn:microsoft.com/office/officeart/2005/8/layout/hList1"/>
    <dgm:cxn modelId="{433ACFBA-E3E4-48A8-9E1B-BC1F006B2BCA}" type="presParOf" srcId="{54A7402C-E351-4C96-8456-1E021F8AF4F8}" destId="{6DE0BEDA-7E93-498A-AB1E-5E0E29DBD083}" srcOrd="1" destOrd="0" presId="urn:microsoft.com/office/officeart/2005/8/layout/hList1"/>
    <dgm:cxn modelId="{19C63B4E-8D58-40DD-BEAA-8C6AF6ED6D8A}" type="presParOf" srcId="{54A7402C-E351-4C96-8456-1E021F8AF4F8}" destId="{ACEE35AE-6A5B-4235-8A46-9170333718C2}" srcOrd="2" destOrd="0" presId="urn:microsoft.com/office/officeart/2005/8/layout/hList1"/>
    <dgm:cxn modelId="{C2D381F2-DAC7-42F9-98D7-82813074936D}" type="presParOf" srcId="{ACEE35AE-6A5B-4235-8A46-9170333718C2}" destId="{7998ECAF-41CA-4BA6-94CF-5E41FCA78C28}" srcOrd="0" destOrd="0" presId="urn:microsoft.com/office/officeart/2005/8/layout/hList1"/>
    <dgm:cxn modelId="{306F5D68-6878-4FB1-990A-18AB556BB380}" type="presParOf" srcId="{ACEE35AE-6A5B-4235-8A46-9170333718C2}" destId="{8C114B84-A3B8-4985-9721-31E23D5D2D2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656D4-0D5E-4B13-89C5-EE7051F02A83}">
      <dsp:nvSpPr>
        <dsp:cNvPr id="0" name=""/>
        <dsp:cNvSpPr/>
      </dsp:nvSpPr>
      <dsp:spPr>
        <a:xfrm>
          <a:off x="14613" y="11881"/>
          <a:ext cx="7232778" cy="123840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b="1" kern="1200" dirty="0" smtClean="0"/>
            <a:t>Subnet, Network Security Group</a:t>
          </a:r>
          <a:endParaRPr lang="en-US" sz="3500" b="1" kern="1200" dirty="0"/>
        </a:p>
      </dsp:txBody>
      <dsp:txXfrm>
        <a:off x="14613" y="11881"/>
        <a:ext cx="7232778" cy="1238400"/>
      </dsp:txXfrm>
    </dsp:sp>
    <dsp:sp modelId="{A2404CE7-2F24-4BC7-9FD6-5F5670128706}">
      <dsp:nvSpPr>
        <dsp:cNvPr id="0" name=""/>
        <dsp:cNvSpPr/>
      </dsp:nvSpPr>
      <dsp:spPr>
        <a:xfrm>
          <a:off x="75" y="1250281"/>
          <a:ext cx="7232778" cy="6019784"/>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smtClean="0"/>
            <a:t>DMS frontend application, AKS cluster, Cosmos DB will be created in a separate subnets</a:t>
          </a:r>
          <a:endParaRPr lang="en-US" sz="2500" kern="1200" dirty="0"/>
        </a:p>
        <a:p>
          <a:pPr marL="228600" lvl="1" indent="-228600" algn="l" defTabSz="1111250">
            <a:lnSpc>
              <a:spcPct val="90000"/>
            </a:lnSpc>
            <a:spcBef>
              <a:spcPct val="0"/>
            </a:spcBef>
            <a:spcAft>
              <a:spcPct val="15000"/>
            </a:spcAft>
            <a:buChar char="••"/>
          </a:pPr>
          <a:r>
            <a:rPr lang="en-US" sz="2500" kern="1200" dirty="0" smtClean="0"/>
            <a:t>Clear segregation of subnet public(DMZ) and Private subnet(App and DB)</a:t>
          </a:r>
          <a:endParaRPr lang="en-US" sz="2500" kern="1200" dirty="0"/>
        </a:p>
        <a:p>
          <a:pPr marL="228600" lvl="1" indent="-228600" algn="l" defTabSz="1111250">
            <a:lnSpc>
              <a:spcPct val="90000"/>
            </a:lnSpc>
            <a:spcBef>
              <a:spcPct val="0"/>
            </a:spcBef>
            <a:spcAft>
              <a:spcPct val="15000"/>
            </a:spcAft>
            <a:buChar char="••"/>
          </a:pPr>
          <a:r>
            <a:rPr lang="en-US" sz="2500" kern="1200" dirty="0" smtClean="0"/>
            <a:t>Create NSG(Network Security Group) on Subnet level</a:t>
          </a:r>
          <a:endParaRPr lang="en-US" sz="2500" kern="1200" dirty="0"/>
        </a:p>
        <a:p>
          <a:pPr marL="228600" lvl="1" indent="-228600" algn="l" defTabSz="1111250">
            <a:lnSpc>
              <a:spcPct val="90000"/>
            </a:lnSpc>
            <a:spcBef>
              <a:spcPct val="0"/>
            </a:spcBef>
            <a:spcAft>
              <a:spcPct val="15000"/>
            </a:spcAft>
            <a:buChar char="••"/>
          </a:pPr>
          <a:r>
            <a:rPr lang="en-US" sz="2500" kern="1200" dirty="0" smtClean="0"/>
            <a:t>Create ASG to restrict the inbound traffic to the subnets</a:t>
          </a:r>
          <a:endParaRPr lang="en-US" sz="2500" kern="1200" dirty="0"/>
        </a:p>
        <a:p>
          <a:pPr marL="228600" lvl="1" indent="-228600" algn="l" defTabSz="1111250">
            <a:lnSpc>
              <a:spcPct val="90000"/>
            </a:lnSpc>
            <a:spcBef>
              <a:spcPct val="0"/>
            </a:spcBef>
            <a:spcAft>
              <a:spcPct val="15000"/>
            </a:spcAft>
            <a:buChar char="••"/>
          </a:pPr>
          <a:r>
            <a:rPr lang="en-US" sz="2500" kern="1200" dirty="0" smtClean="0"/>
            <a:t>Enable NSG  rules to allow or deny the network traffic to Azure resources </a:t>
          </a:r>
        </a:p>
        <a:p>
          <a:pPr marL="228600" lvl="1" indent="-228600" algn="l" defTabSz="1111250">
            <a:lnSpc>
              <a:spcPct val="90000"/>
            </a:lnSpc>
            <a:spcBef>
              <a:spcPct val="0"/>
            </a:spcBef>
            <a:spcAft>
              <a:spcPct val="15000"/>
            </a:spcAft>
            <a:buChar char="••"/>
          </a:pPr>
          <a:r>
            <a:rPr lang="en-US" sz="2500" kern="1200" dirty="0" smtClean="0"/>
            <a:t>By default  NSG rules will be deny all for Inbound .</a:t>
          </a:r>
        </a:p>
        <a:p>
          <a:pPr marL="228600" lvl="1" indent="-228600" algn="l" defTabSz="1111250">
            <a:lnSpc>
              <a:spcPct val="90000"/>
            </a:lnSpc>
            <a:spcBef>
              <a:spcPct val="0"/>
            </a:spcBef>
            <a:spcAft>
              <a:spcPct val="15000"/>
            </a:spcAft>
            <a:buChar char="••"/>
          </a:pPr>
          <a:r>
            <a:rPr lang="en-US" sz="2500" kern="1200" dirty="0" smtClean="0"/>
            <a:t>For API incoming traffic will be allowed only in IP range of API </a:t>
          </a:r>
        </a:p>
        <a:p>
          <a:pPr marL="228600" lvl="1" indent="-228600" algn="l" defTabSz="1111250">
            <a:lnSpc>
              <a:spcPct val="90000"/>
            </a:lnSpc>
            <a:spcBef>
              <a:spcPct val="0"/>
            </a:spcBef>
            <a:spcAft>
              <a:spcPct val="15000"/>
            </a:spcAft>
            <a:buChar char="••"/>
          </a:pPr>
          <a:r>
            <a:rPr lang="en-US" sz="2500" kern="1200" dirty="0" smtClean="0"/>
            <a:t>All NSG rules will be documented and changes will go through approval.</a:t>
          </a:r>
          <a:endParaRPr lang="en-US" sz="2500" kern="1200" dirty="0"/>
        </a:p>
      </dsp:txBody>
      <dsp:txXfrm>
        <a:off x="75" y="1250281"/>
        <a:ext cx="7232778" cy="6019784"/>
      </dsp:txXfrm>
    </dsp:sp>
    <dsp:sp modelId="{7998ECAF-41CA-4BA6-94CF-5E41FCA78C28}">
      <dsp:nvSpPr>
        <dsp:cNvPr id="0" name=""/>
        <dsp:cNvSpPr/>
      </dsp:nvSpPr>
      <dsp:spPr>
        <a:xfrm>
          <a:off x="8245443" y="11881"/>
          <a:ext cx="7232778" cy="1238400"/>
        </a:xfrm>
        <a:prstGeom prst="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IN" sz="3500" kern="1200" dirty="0" smtClean="0"/>
            <a:t>API Gateway</a:t>
          </a:r>
          <a:endParaRPr lang="en-US" sz="3500" kern="1200" dirty="0"/>
        </a:p>
      </dsp:txBody>
      <dsp:txXfrm>
        <a:off x="8245443" y="11881"/>
        <a:ext cx="7232778" cy="1238400"/>
      </dsp:txXfrm>
    </dsp:sp>
    <dsp:sp modelId="{8C114B84-A3B8-4985-9721-31E23D5D2D2E}">
      <dsp:nvSpPr>
        <dsp:cNvPr id="0" name=""/>
        <dsp:cNvSpPr/>
      </dsp:nvSpPr>
      <dsp:spPr>
        <a:xfrm>
          <a:off x="8245443" y="1250281"/>
          <a:ext cx="7232778" cy="6019784"/>
        </a:xfrm>
        <a:prstGeom prst="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smtClean="0"/>
            <a:t>We are assuming API gateway is hosted in the data center and it will communicate to internal endpoint of API Load balancer using the private route</a:t>
          </a:r>
          <a:endParaRPr lang="en-US" sz="2500" kern="1200" dirty="0"/>
        </a:p>
        <a:p>
          <a:pPr marL="228600" lvl="1" indent="-228600" algn="l" defTabSz="1111250">
            <a:lnSpc>
              <a:spcPct val="90000"/>
            </a:lnSpc>
            <a:spcBef>
              <a:spcPct val="0"/>
            </a:spcBef>
            <a:spcAft>
              <a:spcPct val="15000"/>
            </a:spcAft>
            <a:buChar char="••"/>
          </a:pPr>
          <a:r>
            <a:rPr lang="en-US" sz="2500" kern="1200" dirty="0" smtClean="0"/>
            <a:t>We are assuming DDOS and WAF protection will be utilized from DELL Boomi API gateway</a:t>
          </a:r>
          <a:endParaRPr lang="en-US" sz="2500" kern="1200" dirty="0"/>
        </a:p>
        <a:p>
          <a:pPr marL="228600" lvl="1" indent="-228600" algn="l" defTabSz="1111250">
            <a:lnSpc>
              <a:spcPct val="90000"/>
            </a:lnSpc>
            <a:spcBef>
              <a:spcPct val="0"/>
            </a:spcBef>
            <a:spcAft>
              <a:spcPct val="15000"/>
            </a:spcAft>
            <a:buChar char="••"/>
          </a:pPr>
          <a:r>
            <a:rPr lang="en-US" sz="2500" kern="1200" dirty="0" smtClean="0"/>
            <a:t>Create a private end point for Cosmos DB and Blob Storage in the same VNET as AKS cluster worker nodes.</a:t>
          </a:r>
          <a:endParaRPr lang="en-US" sz="2500" kern="1200" dirty="0"/>
        </a:p>
      </dsp:txBody>
      <dsp:txXfrm>
        <a:off x="8245443" y="1250281"/>
        <a:ext cx="7232778" cy="60197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656D4-0D5E-4B13-89C5-EE7051F02A83}">
      <dsp:nvSpPr>
        <dsp:cNvPr id="0" name=""/>
        <dsp:cNvSpPr/>
      </dsp:nvSpPr>
      <dsp:spPr>
        <a:xfrm>
          <a:off x="14613" y="11881"/>
          <a:ext cx="7232778" cy="123840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b="1" kern="1200" dirty="0" smtClean="0"/>
            <a:t>Container Images</a:t>
          </a:r>
          <a:endParaRPr lang="en-US" sz="3500" b="1" kern="1200" dirty="0"/>
        </a:p>
      </dsp:txBody>
      <dsp:txXfrm>
        <a:off x="14613" y="11881"/>
        <a:ext cx="7232778" cy="1238400"/>
      </dsp:txXfrm>
    </dsp:sp>
    <dsp:sp modelId="{A2404CE7-2F24-4BC7-9FD6-5F5670128706}">
      <dsp:nvSpPr>
        <dsp:cNvPr id="0" name=""/>
        <dsp:cNvSpPr/>
      </dsp:nvSpPr>
      <dsp:spPr>
        <a:xfrm>
          <a:off x="75" y="1250281"/>
          <a:ext cx="7232778" cy="6019784"/>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GB" sz="2500" kern="1200" dirty="0" smtClean="0"/>
            <a:t>We will use the official base image while building our containers</a:t>
          </a:r>
          <a:endParaRPr lang="en-US" sz="2500" kern="1200" dirty="0"/>
        </a:p>
        <a:p>
          <a:pPr marL="228600" lvl="1" indent="-228600" algn="l" defTabSz="1111250">
            <a:lnSpc>
              <a:spcPct val="90000"/>
            </a:lnSpc>
            <a:spcBef>
              <a:spcPct val="0"/>
            </a:spcBef>
            <a:spcAft>
              <a:spcPct val="15000"/>
            </a:spcAft>
            <a:buChar char="••"/>
          </a:pPr>
          <a:r>
            <a:rPr lang="en-US" sz="2500" kern="1200" dirty="0" smtClean="0"/>
            <a:t>No unnecessary ports will be opened in the containers </a:t>
          </a:r>
          <a:endParaRPr lang="en-US" sz="2500" kern="1200" dirty="0"/>
        </a:p>
        <a:p>
          <a:pPr marL="228600" lvl="1" indent="-228600" algn="l" defTabSz="1111250">
            <a:lnSpc>
              <a:spcPct val="90000"/>
            </a:lnSpc>
            <a:spcBef>
              <a:spcPct val="0"/>
            </a:spcBef>
            <a:spcAft>
              <a:spcPct val="15000"/>
            </a:spcAft>
            <a:buChar char="••"/>
          </a:pPr>
          <a:r>
            <a:rPr lang="en-US" sz="2500" kern="1200" dirty="0" smtClean="0"/>
            <a:t>No unnecessary packages will be installed in the containers</a:t>
          </a:r>
          <a:endParaRPr lang="en-US" sz="2500" kern="1200" dirty="0"/>
        </a:p>
        <a:p>
          <a:pPr marL="228600" lvl="1" indent="-228600" algn="l" defTabSz="1111250">
            <a:lnSpc>
              <a:spcPct val="90000"/>
            </a:lnSpc>
            <a:spcBef>
              <a:spcPct val="0"/>
            </a:spcBef>
            <a:spcAft>
              <a:spcPct val="15000"/>
            </a:spcAft>
            <a:buChar char="••"/>
          </a:pPr>
          <a:r>
            <a:rPr lang="en-US" sz="2500" kern="1200" dirty="0" smtClean="0"/>
            <a:t>No sensitive information will be hard coded in the Dockerfile</a:t>
          </a:r>
          <a:endParaRPr lang="en-US" sz="2500" kern="1200" dirty="0"/>
        </a:p>
        <a:p>
          <a:pPr marL="228600" lvl="1" indent="-228600" algn="l" defTabSz="1111250">
            <a:lnSpc>
              <a:spcPct val="90000"/>
            </a:lnSpc>
            <a:spcBef>
              <a:spcPct val="0"/>
            </a:spcBef>
            <a:spcAft>
              <a:spcPct val="15000"/>
            </a:spcAft>
            <a:buChar char="••"/>
          </a:pPr>
          <a:r>
            <a:rPr lang="en-US" sz="2500" kern="1200" dirty="0" smtClean="0"/>
            <a:t>Dockerfile will be versioned in the Azure DevOps repository</a:t>
          </a:r>
          <a:endParaRPr lang="en-US" sz="2500" kern="1200" dirty="0"/>
        </a:p>
        <a:p>
          <a:pPr marL="228600" lvl="1" indent="-228600" algn="l" defTabSz="1111250">
            <a:lnSpc>
              <a:spcPct val="90000"/>
            </a:lnSpc>
            <a:spcBef>
              <a:spcPct val="0"/>
            </a:spcBef>
            <a:spcAft>
              <a:spcPct val="15000"/>
            </a:spcAft>
            <a:buChar char="••"/>
          </a:pPr>
          <a:r>
            <a:rPr lang="en-US" sz="2500" kern="1200" dirty="0" smtClean="0"/>
            <a:t>Container image changes will be approved through Peer Review</a:t>
          </a:r>
          <a:endParaRPr lang="en-US" sz="2500" kern="1200" dirty="0"/>
        </a:p>
        <a:p>
          <a:pPr marL="228600" lvl="1" indent="-228600" algn="l" defTabSz="1111250">
            <a:lnSpc>
              <a:spcPct val="90000"/>
            </a:lnSpc>
            <a:spcBef>
              <a:spcPct val="0"/>
            </a:spcBef>
            <a:spcAft>
              <a:spcPct val="15000"/>
            </a:spcAft>
            <a:buChar char="••"/>
          </a:pPr>
          <a:r>
            <a:rPr lang="en-US" sz="2500" kern="1200" dirty="0" smtClean="0"/>
            <a:t>Enable content trust to sign the images before pushing into registry </a:t>
          </a:r>
          <a:endParaRPr lang="en-US" sz="2500" kern="1200" dirty="0"/>
        </a:p>
        <a:p>
          <a:pPr marL="228600" lvl="1" indent="-228600" algn="l" defTabSz="1111250">
            <a:lnSpc>
              <a:spcPct val="90000"/>
            </a:lnSpc>
            <a:spcBef>
              <a:spcPct val="0"/>
            </a:spcBef>
            <a:spcAft>
              <a:spcPct val="15000"/>
            </a:spcAft>
            <a:buChar char="••"/>
          </a:pPr>
          <a:endParaRPr lang="en-US" sz="2500" kern="1200" dirty="0"/>
        </a:p>
      </dsp:txBody>
      <dsp:txXfrm>
        <a:off x="75" y="1250281"/>
        <a:ext cx="7232778" cy="6019784"/>
      </dsp:txXfrm>
    </dsp:sp>
    <dsp:sp modelId="{7998ECAF-41CA-4BA6-94CF-5E41FCA78C28}">
      <dsp:nvSpPr>
        <dsp:cNvPr id="0" name=""/>
        <dsp:cNvSpPr/>
      </dsp:nvSpPr>
      <dsp:spPr>
        <a:xfrm>
          <a:off x="8245443" y="11881"/>
          <a:ext cx="7232778" cy="1238400"/>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IN" sz="3500" kern="1200" dirty="0" smtClean="0"/>
            <a:t>Azure Container Registry</a:t>
          </a:r>
          <a:endParaRPr lang="en-US" sz="3500" kern="1200" dirty="0"/>
        </a:p>
      </dsp:txBody>
      <dsp:txXfrm>
        <a:off x="8245443" y="11881"/>
        <a:ext cx="7232778" cy="1238400"/>
      </dsp:txXfrm>
    </dsp:sp>
    <dsp:sp modelId="{8C114B84-A3B8-4985-9721-31E23D5D2D2E}">
      <dsp:nvSpPr>
        <dsp:cNvPr id="0" name=""/>
        <dsp:cNvSpPr/>
      </dsp:nvSpPr>
      <dsp:spPr>
        <a:xfrm>
          <a:off x="8245443" y="1250281"/>
          <a:ext cx="7232778" cy="6019784"/>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endParaRPr lang="en-US" sz="2500" kern="1200" dirty="0"/>
        </a:p>
        <a:p>
          <a:pPr marL="228600" lvl="1" indent="-228600" algn="l" defTabSz="1111250">
            <a:lnSpc>
              <a:spcPct val="90000"/>
            </a:lnSpc>
            <a:spcBef>
              <a:spcPct val="0"/>
            </a:spcBef>
            <a:spcAft>
              <a:spcPct val="15000"/>
            </a:spcAft>
            <a:buChar char="••"/>
          </a:pPr>
          <a:r>
            <a:rPr lang="en-US" sz="2500" kern="1200" dirty="0" smtClean="0"/>
            <a:t>Azure Defender will be enabled to scan the container images pushed into the ACR for vulnerabilities</a:t>
          </a:r>
        </a:p>
        <a:p>
          <a:pPr marL="228600" lvl="1" indent="-228600" algn="l" defTabSz="1111250">
            <a:lnSpc>
              <a:spcPct val="90000"/>
            </a:lnSpc>
            <a:spcBef>
              <a:spcPct val="0"/>
            </a:spcBef>
            <a:spcAft>
              <a:spcPct val="15000"/>
            </a:spcAft>
            <a:buChar char="••"/>
          </a:pPr>
          <a:r>
            <a:rPr lang="en-US" sz="2500" kern="1200" dirty="0" smtClean="0"/>
            <a:t>CVEs, CVSS scores will be monitored in the security center</a:t>
          </a:r>
        </a:p>
        <a:p>
          <a:pPr marL="228600" lvl="1" indent="-228600" algn="l" defTabSz="1111250">
            <a:lnSpc>
              <a:spcPct val="90000"/>
            </a:lnSpc>
            <a:spcBef>
              <a:spcPct val="0"/>
            </a:spcBef>
            <a:spcAft>
              <a:spcPct val="15000"/>
            </a:spcAft>
            <a:buChar char="••"/>
          </a:pPr>
          <a:r>
            <a:rPr lang="en-US" sz="2500" kern="1200" dirty="0" smtClean="0"/>
            <a:t>Disable ACR Admin user</a:t>
          </a:r>
        </a:p>
        <a:p>
          <a:pPr marL="228600" lvl="1" indent="-228600" algn="l" defTabSz="1111250">
            <a:lnSpc>
              <a:spcPct val="90000"/>
            </a:lnSpc>
            <a:spcBef>
              <a:spcPct val="0"/>
            </a:spcBef>
            <a:spcAft>
              <a:spcPct val="15000"/>
            </a:spcAft>
            <a:buChar char="••"/>
          </a:pPr>
          <a:r>
            <a:rPr lang="en-US" sz="2500" kern="1200" dirty="0" smtClean="0"/>
            <a:t>Authorize using service principal</a:t>
          </a:r>
        </a:p>
        <a:p>
          <a:pPr marL="228600" lvl="1" indent="-228600" algn="l" defTabSz="1111250">
            <a:lnSpc>
              <a:spcPct val="90000"/>
            </a:lnSpc>
            <a:spcBef>
              <a:spcPct val="0"/>
            </a:spcBef>
            <a:spcAft>
              <a:spcPct val="15000"/>
            </a:spcAft>
            <a:buChar char="••"/>
          </a:pPr>
          <a:r>
            <a:rPr lang="en-US" sz="2500" kern="1200" dirty="0" smtClean="0"/>
            <a:t>Create the IAM roles with policy of POLP with access to the respective ACR Images</a:t>
          </a:r>
          <a:endParaRPr lang="en-US" sz="2500" kern="1200" dirty="0"/>
        </a:p>
        <a:p>
          <a:pPr marL="228600" lvl="1" indent="-228600" algn="l" defTabSz="1111250">
            <a:lnSpc>
              <a:spcPct val="90000"/>
            </a:lnSpc>
            <a:spcBef>
              <a:spcPct val="0"/>
            </a:spcBef>
            <a:spcAft>
              <a:spcPct val="15000"/>
            </a:spcAft>
            <a:buChar char="••"/>
          </a:pPr>
          <a:endParaRPr lang="en-US" sz="2500" kern="1200" dirty="0" smtClean="0"/>
        </a:p>
        <a:p>
          <a:pPr marL="228600" lvl="1" indent="-228600" algn="l" defTabSz="1111250">
            <a:lnSpc>
              <a:spcPct val="90000"/>
            </a:lnSpc>
            <a:spcBef>
              <a:spcPct val="0"/>
            </a:spcBef>
            <a:spcAft>
              <a:spcPct val="15000"/>
            </a:spcAft>
            <a:buChar char="••"/>
          </a:pPr>
          <a:endParaRPr lang="en-US" sz="2500" kern="1200" dirty="0" smtClean="0"/>
        </a:p>
      </dsp:txBody>
      <dsp:txXfrm>
        <a:off x="8245443" y="1250281"/>
        <a:ext cx="7232778" cy="60197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656D4-0D5E-4B13-89C5-EE7051F02A83}">
      <dsp:nvSpPr>
        <dsp:cNvPr id="0" name=""/>
        <dsp:cNvSpPr/>
      </dsp:nvSpPr>
      <dsp:spPr>
        <a:xfrm>
          <a:off x="14613" y="47004"/>
          <a:ext cx="7232778" cy="1555200"/>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b="1" kern="1200" dirty="0" smtClean="0"/>
            <a:t>Static WebApp</a:t>
          </a:r>
          <a:endParaRPr lang="en-US" sz="3500" b="1" kern="1200" dirty="0"/>
        </a:p>
      </dsp:txBody>
      <dsp:txXfrm>
        <a:off x="14613" y="47004"/>
        <a:ext cx="7232778" cy="1555200"/>
      </dsp:txXfrm>
    </dsp:sp>
    <dsp:sp modelId="{A2404CE7-2F24-4BC7-9FD6-5F5670128706}">
      <dsp:nvSpPr>
        <dsp:cNvPr id="0" name=""/>
        <dsp:cNvSpPr/>
      </dsp:nvSpPr>
      <dsp:spPr>
        <a:xfrm>
          <a:off x="75" y="1602204"/>
          <a:ext cx="7232778" cy="5632739"/>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smtClean="0">
              <a:latin typeface="+mn-lt"/>
            </a:rPr>
            <a:t>Azure Static Web App Service will configured with private link. </a:t>
          </a:r>
          <a:endParaRPr lang="en-US" sz="2500" kern="1200" dirty="0">
            <a:latin typeface="+mn-lt"/>
          </a:endParaRPr>
        </a:p>
        <a:p>
          <a:pPr marL="228600" lvl="1" indent="-228600" algn="l" defTabSz="1111250">
            <a:lnSpc>
              <a:spcPct val="90000"/>
            </a:lnSpc>
            <a:spcBef>
              <a:spcPct val="0"/>
            </a:spcBef>
            <a:spcAft>
              <a:spcPct val="15000"/>
            </a:spcAft>
            <a:buChar char="••"/>
          </a:pPr>
          <a:r>
            <a:rPr lang="en-US" sz="2500" kern="1200" dirty="0" smtClean="0">
              <a:latin typeface="+mn-lt"/>
            </a:rPr>
            <a:t>Azure defender will be enabled to detect the multitude of threats of App Service resources</a:t>
          </a:r>
          <a:endParaRPr lang="en-US" sz="2500" kern="1200" dirty="0">
            <a:latin typeface="+mn-lt"/>
          </a:endParaRPr>
        </a:p>
        <a:p>
          <a:pPr marL="228600" lvl="1" indent="-228600" algn="l" defTabSz="1111250">
            <a:lnSpc>
              <a:spcPct val="90000"/>
            </a:lnSpc>
            <a:spcBef>
              <a:spcPct val="0"/>
            </a:spcBef>
            <a:spcAft>
              <a:spcPct val="15000"/>
            </a:spcAft>
            <a:buChar char="••"/>
          </a:pPr>
          <a:r>
            <a:rPr lang="en-US" sz="2500" kern="1200" dirty="0" smtClean="0">
              <a:latin typeface="+mn-lt"/>
            </a:rPr>
            <a:t>Communication of secrets (such as connection strings) between the app and other Azure resources like AKS will be encrypted.</a:t>
          </a:r>
          <a:endParaRPr lang="en-US" sz="2500" kern="1200" dirty="0">
            <a:latin typeface="+mn-lt"/>
          </a:endParaRPr>
        </a:p>
        <a:p>
          <a:pPr marL="228600" lvl="1" indent="-228600" algn="l" defTabSz="1111250">
            <a:lnSpc>
              <a:spcPct val="90000"/>
            </a:lnSpc>
            <a:spcBef>
              <a:spcPct val="0"/>
            </a:spcBef>
            <a:spcAft>
              <a:spcPct val="15000"/>
            </a:spcAft>
            <a:buChar char="••"/>
          </a:pPr>
          <a:r>
            <a:rPr lang="en-US" sz="2500" kern="1200" dirty="0" smtClean="0">
              <a:latin typeface="+mn-lt"/>
            </a:rPr>
            <a:t>SSL for custom domain will be Implemented</a:t>
          </a:r>
          <a:endParaRPr lang="en-US" sz="2500" kern="1200" dirty="0">
            <a:latin typeface="+mn-lt"/>
          </a:endParaRPr>
        </a:p>
        <a:p>
          <a:pPr marL="228600" lvl="1" indent="-228600" algn="l" defTabSz="1111250">
            <a:lnSpc>
              <a:spcPct val="90000"/>
            </a:lnSpc>
            <a:spcBef>
              <a:spcPct val="0"/>
            </a:spcBef>
            <a:spcAft>
              <a:spcPct val="15000"/>
            </a:spcAft>
            <a:buChar char="••"/>
          </a:pPr>
          <a:r>
            <a:rPr lang="en-US" sz="2500" kern="1200" dirty="0" smtClean="0">
              <a:latin typeface="+mn-lt"/>
            </a:rPr>
            <a:t>Diagnostic logs will be enabled in in App Service</a:t>
          </a:r>
          <a:endParaRPr lang="en-US" sz="2500" kern="1200" dirty="0">
            <a:latin typeface="+mn-lt"/>
          </a:endParaRPr>
        </a:p>
        <a:p>
          <a:pPr marL="457200" lvl="2" indent="-228600" algn="l" defTabSz="1111250">
            <a:lnSpc>
              <a:spcPct val="90000"/>
            </a:lnSpc>
            <a:spcBef>
              <a:spcPct val="0"/>
            </a:spcBef>
            <a:spcAft>
              <a:spcPct val="15000"/>
            </a:spcAft>
            <a:buChar char="••"/>
          </a:pPr>
          <a:r>
            <a:rPr lang="en-US" sz="2500" kern="1200" dirty="0" smtClean="0">
              <a:latin typeface="+mn-lt"/>
            </a:rPr>
            <a:t>Detects file download from a know malicious source</a:t>
          </a:r>
          <a:endParaRPr lang="en-US" sz="2500" kern="1200" dirty="0">
            <a:latin typeface="+mn-lt"/>
          </a:endParaRPr>
        </a:p>
        <a:p>
          <a:pPr marL="457200" lvl="2" indent="-228600" algn="l" defTabSz="1111250">
            <a:lnSpc>
              <a:spcPct val="90000"/>
            </a:lnSpc>
            <a:spcBef>
              <a:spcPct val="0"/>
            </a:spcBef>
            <a:spcAft>
              <a:spcPct val="15000"/>
            </a:spcAft>
            <a:buChar char="••"/>
          </a:pPr>
          <a:r>
            <a:rPr lang="en-US" sz="2500" kern="1200" dirty="0" smtClean="0">
              <a:latin typeface="+mn-lt"/>
            </a:rPr>
            <a:t>Connection to web page from anomalous IP address detected</a:t>
          </a:r>
          <a:endParaRPr lang="en-US" sz="2500" kern="1200" dirty="0">
            <a:latin typeface="+mn-lt"/>
          </a:endParaRPr>
        </a:p>
        <a:p>
          <a:pPr marL="228600" lvl="1" indent="-228600" algn="l" defTabSz="1111250">
            <a:lnSpc>
              <a:spcPct val="90000"/>
            </a:lnSpc>
            <a:spcBef>
              <a:spcPct val="0"/>
            </a:spcBef>
            <a:spcAft>
              <a:spcPct val="15000"/>
            </a:spcAft>
            <a:buChar char="••"/>
          </a:pPr>
          <a:endParaRPr lang="en-US" sz="2500" kern="1200" dirty="0">
            <a:latin typeface="+mn-lt"/>
          </a:endParaRPr>
        </a:p>
      </dsp:txBody>
      <dsp:txXfrm>
        <a:off x="75" y="1602204"/>
        <a:ext cx="7232778" cy="5632739"/>
      </dsp:txXfrm>
    </dsp:sp>
    <dsp:sp modelId="{7998ECAF-41CA-4BA6-94CF-5E41FCA78C28}">
      <dsp:nvSpPr>
        <dsp:cNvPr id="0" name=""/>
        <dsp:cNvSpPr/>
      </dsp:nvSpPr>
      <dsp:spPr>
        <a:xfrm>
          <a:off x="8245443" y="47004"/>
          <a:ext cx="7232778" cy="1555200"/>
        </a:xfrm>
        <a:prstGeom prst="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IN" sz="3500" kern="1200" dirty="0" smtClean="0"/>
            <a:t>Azure CDN</a:t>
          </a:r>
          <a:endParaRPr lang="en-US" sz="3500" kern="1200" dirty="0"/>
        </a:p>
      </dsp:txBody>
      <dsp:txXfrm>
        <a:off x="8245443" y="47004"/>
        <a:ext cx="7232778" cy="1555200"/>
      </dsp:txXfrm>
    </dsp:sp>
    <dsp:sp modelId="{8C114B84-A3B8-4985-9721-31E23D5D2D2E}">
      <dsp:nvSpPr>
        <dsp:cNvPr id="0" name=""/>
        <dsp:cNvSpPr/>
      </dsp:nvSpPr>
      <dsp:spPr>
        <a:xfrm>
          <a:off x="8245443" y="1602204"/>
          <a:ext cx="7232778" cy="5632739"/>
        </a:xfrm>
        <a:prstGeom prst="rect">
          <a:avLst/>
        </a:prstGeom>
        <a:solidFill>
          <a:schemeClr val="accent3">
            <a:tint val="40000"/>
            <a:alpha val="90000"/>
            <a:hueOff val="10716854"/>
            <a:satOff val="-13793"/>
            <a:lumOff val="-1075"/>
            <a:alphaOff val="0"/>
          </a:schemeClr>
        </a:solidFill>
        <a:ln w="9525" cap="flat" cmpd="sng" algn="ctr">
          <a:solidFill>
            <a:schemeClr val="accent3">
              <a:tint val="40000"/>
              <a:alpha val="90000"/>
              <a:hueOff val="10716854"/>
              <a:satOff val="-13793"/>
              <a:lumOff val="-107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smtClean="0"/>
            <a:t>Azure CDN will be accessed through private endpoint</a:t>
          </a:r>
          <a:endParaRPr lang="en-US" sz="2500" kern="1200" dirty="0"/>
        </a:p>
        <a:p>
          <a:pPr marL="228600" lvl="1" indent="-228600" algn="l" defTabSz="1111250" rtl="0">
            <a:lnSpc>
              <a:spcPct val="90000"/>
            </a:lnSpc>
            <a:spcBef>
              <a:spcPct val="0"/>
            </a:spcBef>
            <a:spcAft>
              <a:spcPct val="15000"/>
            </a:spcAft>
            <a:buChar char="••"/>
          </a:pPr>
          <a:r>
            <a:rPr lang="en-US" sz="2500" kern="1200" dirty="0" smtClean="0"/>
            <a:t>Token authentication will be configured </a:t>
          </a:r>
          <a:endParaRPr lang="en-US" sz="2500" kern="1200" dirty="0"/>
        </a:p>
        <a:p>
          <a:pPr marL="228600" lvl="1" indent="-228600" algn="l" defTabSz="1111250" rtl="0">
            <a:lnSpc>
              <a:spcPct val="90000"/>
            </a:lnSpc>
            <a:spcBef>
              <a:spcPct val="0"/>
            </a:spcBef>
            <a:spcAft>
              <a:spcPct val="15000"/>
            </a:spcAft>
            <a:buChar char="••"/>
          </a:pPr>
          <a:r>
            <a:rPr lang="en-US" sz="2500" kern="1200" dirty="0" smtClean="0"/>
            <a:t>Access to this resource will be restricted with IAM policy</a:t>
          </a:r>
          <a:endParaRPr lang="en-US" sz="2500" kern="1200" dirty="0"/>
        </a:p>
        <a:p>
          <a:pPr marL="228600" lvl="1" indent="-228600" algn="l" defTabSz="1111250">
            <a:lnSpc>
              <a:spcPct val="90000"/>
            </a:lnSpc>
            <a:spcBef>
              <a:spcPct val="0"/>
            </a:spcBef>
            <a:spcAft>
              <a:spcPct val="15000"/>
            </a:spcAft>
            <a:buChar char="••"/>
          </a:pPr>
          <a:endParaRPr lang="en-US" sz="2500" kern="1200" dirty="0" smtClean="0"/>
        </a:p>
        <a:p>
          <a:pPr marL="228600" lvl="1" indent="-228600" algn="l" defTabSz="1111250">
            <a:lnSpc>
              <a:spcPct val="90000"/>
            </a:lnSpc>
            <a:spcBef>
              <a:spcPct val="0"/>
            </a:spcBef>
            <a:spcAft>
              <a:spcPct val="15000"/>
            </a:spcAft>
            <a:buChar char="••"/>
          </a:pPr>
          <a:endParaRPr lang="en-US" sz="2500" kern="1200" dirty="0" smtClean="0"/>
        </a:p>
      </dsp:txBody>
      <dsp:txXfrm>
        <a:off x="8245443" y="1602204"/>
        <a:ext cx="7232778" cy="56327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656D4-0D5E-4B13-89C5-EE7051F02A83}">
      <dsp:nvSpPr>
        <dsp:cNvPr id="0" name=""/>
        <dsp:cNvSpPr/>
      </dsp:nvSpPr>
      <dsp:spPr>
        <a:xfrm>
          <a:off x="14613" y="47004"/>
          <a:ext cx="7232778" cy="1555200"/>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b="1" kern="1200" dirty="0" smtClean="0"/>
            <a:t>Kubernetes Cluster</a:t>
          </a:r>
          <a:endParaRPr lang="en-US" sz="3500" b="1" kern="1200" dirty="0"/>
        </a:p>
      </dsp:txBody>
      <dsp:txXfrm>
        <a:off x="14613" y="47004"/>
        <a:ext cx="7232778" cy="1555200"/>
      </dsp:txXfrm>
    </dsp:sp>
    <dsp:sp modelId="{A2404CE7-2F24-4BC7-9FD6-5F5670128706}">
      <dsp:nvSpPr>
        <dsp:cNvPr id="0" name=""/>
        <dsp:cNvSpPr/>
      </dsp:nvSpPr>
      <dsp:spPr>
        <a:xfrm>
          <a:off x="75" y="1602204"/>
          <a:ext cx="7232778" cy="5632739"/>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GB" sz="2500" b="1" kern="1200" dirty="0" smtClean="0"/>
            <a:t>RBAC</a:t>
          </a:r>
          <a:endParaRPr lang="en-US" sz="2500" b="1" kern="1200" dirty="0">
            <a:latin typeface="+mn-lt"/>
          </a:endParaRPr>
        </a:p>
        <a:p>
          <a:pPr marL="457200" lvl="2" indent="-228600" algn="l" defTabSz="1111250">
            <a:lnSpc>
              <a:spcPct val="90000"/>
            </a:lnSpc>
            <a:spcBef>
              <a:spcPct val="0"/>
            </a:spcBef>
            <a:spcAft>
              <a:spcPct val="15000"/>
            </a:spcAft>
            <a:buChar char="••"/>
          </a:pPr>
          <a:r>
            <a:rPr lang="en-GB" sz="2500" kern="1200" dirty="0" smtClean="0"/>
            <a:t>We will enable AKS RBAC which will restrict access to Kubernetes API, cluster resources through AD roles and permission</a:t>
          </a:r>
        </a:p>
        <a:p>
          <a:pPr marL="228600" lvl="1" indent="-228600" algn="l" defTabSz="1111250">
            <a:lnSpc>
              <a:spcPct val="90000"/>
            </a:lnSpc>
            <a:spcBef>
              <a:spcPct val="0"/>
            </a:spcBef>
            <a:spcAft>
              <a:spcPct val="15000"/>
            </a:spcAft>
            <a:buChar char="••"/>
          </a:pPr>
          <a:r>
            <a:rPr lang="en-GB" sz="2500" b="1" kern="1200" dirty="0" smtClean="0"/>
            <a:t>Upgrade and Patch Management</a:t>
          </a:r>
          <a:endParaRPr lang="en-GB" sz="2500" b="1" kern="1200" dirty="0"/>
        </a:p>
        <a:p>
          <a:pPr marL="457200" lvl="2" indent="-228600" algn="l" defTabSz="1111250">
            <a:lnSpc>
              <a:spcPct val="90000"/>
            </a:lnSpc>
            <a:spcBef>
              <a:spcPct val="0"/>
            </a:spcBef>
            <a:spcAft>
              <a:spcPct val="15000"/>
            </a:spcAft>
            <a:buChar char="••"/>
          </a:pPr>
          <a:r>
            <a:rPr lang="en-GB" sz="2500" kern="1200" dirty="0" smtClean="0"/>
            <a:t>AKS cluster auto-upgrade will be enabled to apply security patches automatically</a:t>
          </a:r>
        </a:p>
        <a:p>
          <a:pPr marL="228600" lvl="1" indent="-228600" algn="l" defTabSz="1111250">
            <a:lnSpc>
              <a:spcPct val="90000"/>
            </a:lnSpc>
            <a:spcBef>
              <a:spcPct val="0"/>
            </a:spcBef>
            <a:spcAft>
              <a:spcPct val="15000"/>
            </a:spcAft>
            <a:buChar char="••"/>
          </a:pPr>
          <a:r>
            <a:rPr lang="en-GB" sz="2500" b="1" kern="1200" dirty="0" smtClean="0"/>
            <a:t>Threat Detection </a:t>
          </a:r>
          <a:endParaRPr lang="en-GB" sz="2500" b="1" kern="1200" dirty="0"/>
        </a:p>
        <a:p>
          <a:pPr marL="457200" lvl="2" indent="-228600" algn="l" defTabSz="1111250">
            <a:lnSpc>
              <a:spcPct val="90000"/>
            </a:lnSpc>
            <a:spcBef>
              <a:spcPct val="0"/>
            </a:spcBef>
            <a:spcAft>
              <a:spcPct val="15000"/>
            </a:spcAft>
            <a:buChar char="••"/>
          </a:pPr>
          <a:r>
            <a:rPr lang="en-US" sz="2500" kern="1200" dirty="0" smtClean="0"/>
            <a:t>Azure Defender for Kubernetes provides cluster-level threat protection by monitoring your clusters' logs</a:t>
          </a:r>
        </a:p>
        <a:p>
          <a:pPr marL="228600" lvl="1" indent="-228600" algn="l" defTabSz="1111250">
            <a:lnSpc>
              <a:spcPct val="90000"/>
            </a:lnSpc>
            <a:spcBef>
              <a:spcPct val="0"/>
            </a:spcBef>
            <a:spcAft>
              <a:spcPct val="15000"/>
            </a:spcAft>
            <a:buChar char="••"/>
          </a:pPr>
          <a:r>
            <a:rPr lang="en-US" sz="2500" b="1" kern="1200" dirty="0" smtClean="0"/>
            <a:t>Secret Management</a:t>
          </a:r>
          <a:endParaRPr lang="en-US" sz="2500" b="1" kern="1200" dirty="0"/>
        </a:p>
        <a:p>
          <a:pPr marL="457200" lvl="2" indent="-228600" algn="l" defTabSz="1111250">
            <a:lnSpc>
              <a:spcPct val="90000"/>
            </a:lnSpc>
            <a:spcBef>
              <a:spcPct val="0"/>
            </a:spcBef>
            <a:spcAft>
              <a:spcPct val="15000"/>
            </a:spcAft>
            <a:buChar char="••"/>
          </a:pPr>
          <a:r>
            <a:rPr lang="en-GB" sz="2500" kern="1200" dirty="0" smtClean="0"/>
            <a:t>We will use Azure key vaults to securely store the secrets/sensitive data</a:t>
          </a:r>
          <a:endParaRPr lang="en-GB" sz="2500" kern="1200" dirty="0"/>
        </a:p>
      </dsp:txBody>
      <dsp:txXfrm>
        <a:off x="75" y="1602204"/>
        <a:ext cx="7232778" cy="5632739"/>
      </dsp:txXfrm>
    </dsp:sp>
    <dsp:sp modelId="{7998ECAF-41CA-4BA6-94CF-5E41FCA78C28}">
      <dsp:nvSpPr>
        <dsp:cNvPr id="0" name=""/>
        <dsp:cNvSpPr/>
      </dsp:nvSpPr>
      <dsp:spPr>
        <a:xfrm>
          <a:off x="8245443" y="47004"/>
          <a:ext cx="7232778" cy="1555200"/>
        </a:xfrm>
        <a:prstGeom prst="rec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IN" sz="3500" kern="1200" dirty="0" smtClean="0"/>
            <a:t>Ingress Controller</a:t>
          </a:r>
          <a:endParaRPr lang="en-US" sz="3500" kern="1200" dirty="0"/>
        </a:p>
      </dsp:txBody>
      <dsp:txXfrm>
        <a:off x="8245443" y="47004"/>
        <a:ext cx="7232778" cy="1555200"/>
      </dsp:txXfrm>
    </dsp:sp>
    <dsp:sp modelId="{8C114B84-A3B8-4985-9721-31E23D5D2D2E}">
      <dsp:nvSpPr>
        <dsp:cNvPr id="0" name=""/>
        <dsp:cNvSpPr/>
      </dsp:nvSpPr>
      <dsp:spPr>
        <a:xfrm>
          <a:off x="8245443" y="1602204"/>
          <a:ext cx="7232778" cy="5632739"/>
        </a:xfrm>
        <a:prstGeom prst="rect">
          <a:avLst/>
        </a:prstGeom>
        <a:solidFill>
          <a:schemeClr val="accent4">
            <a:tint val="40000"/>
            <a:alpha val="90000"/>
            <a:hueOff val="-3945710"/>
            <a:satOff val="22157"/>
            <a:lumOff val="1408"/>
            <a:alphaOff val="0"/>
          </a:schemeClr>
        </a:solidFill>
        <a:ln w="9525" cap="flat" cmpd="sng" algn="ctr">
          <a:solidFill>
            <a:schemeClr val="accent4">
              <a:tint val="40000"/>
              <a:alpha val="90000"/>
              <a:hueOff val="-3945710"/>
              <a:satOff val="22157"/>
              <a:lumOff val="140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GB" sz="2500" kern="1200" dirty="0" smtClean="0"/>
            <a:t>All inbound traffic to the pods will be accessed through NGINX ingress controller </a:t>
          </a:r>
          <a:endParaRPr lang="en-US" sz="2500" kern="1200" dirty="0"/>
        </a:p>
        <a:p>
          <a:pPr marL="228600" lvl="1" indent="-228600" algn="l" defTabSz="1111250">
            <a:lnSpc>
              <a:spcPct val="90000"/>
            </a:lnSpc>
            <a:spcBef>
              <a:spcPct val="0"/>
            </a:spcBef>
            <a:spcAft>
              <a:spcPct val="15000"/>
            </a:spcAft>
            <a:buChar char="••"/>
          </a:pPr>
          <a:r>
            <a:rPr lang="en-GB" sz="2500" kern="1200" dirty="0" smtClean="0"/>
            <a:t>The ingress controller endpoint should be private but if any external application needs to communicate bi-directionally then we need to enable public endpoint</a:t>
          </a:r>
        </a:p>
        <a:p>
          <a:pPr marL="228600" lvl="1" indent="-228600" algn="l" defTabSz="1111250">
            <a:lnSpc>
              <a:spcPct val="90000"/>
            </a:lnSpc>
            <a:spcBef>
              <a:spcPct val="0"/>
            </a:spcBef>
            <a:spcAft>
              <a:spcPct val="15000"/>
            </a:spcAft>
            <a:buChar char="••"/>
          </a:pPr>
          <a:r>
            <a:rPr lang="en-GB" sz="2500" kern="1200" dirty="0" smtClean="0"/>
            <a:t>SSL configuration will be done on the ingress controller level or pod level using Private DNS FQDN</a:t>
          </a:r>
        </a:p>
        <a:p>
          <a:pPr marL="228600" lvl="1" indent="-228600" algn="l" defTabSz="1111250">
            <a:lnSpc>
              <a:spcPct val="90000"/>
            </a:lnSpc>
            <a:spcBef>
              <a:spcPct val="0"/>
            </a:spcBef>
            <a:spcAft>
              <a:spcPct val="15000"/>
            </a:spcAft>
            <a:buChar char="••"/>
          </a:pPr>
          <a:r>
            <a:rPr lang="en-GB" sz="2500" kern="1200" dirty="0" smtClean="0"/>
            <a:t>TLS 1.3 termination will be preferred</a:t>
          </a:r>
        </a:p>
      </dsp:txBody>
      <dsp:txXfrm>
        <a:off x="8245443" y="1602204"/>
        <a:ext cx="7232778" cy="56327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656D4-0D5E-4B13-89C5-EE7051F02A83}">
      <dsp:nvSpPr>
        <dsp:cNvPr id="0" name=""/>
        <dsp:cNvSpPr/>
      </dsp:nvSpPr>
      <dsp:spPr>
        <a:xfrm>
          <a:off x="14613" y="95508"/>
          <a:ext cx="7232778" cy="1872000"/>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b="1" kern="1200" dirty="0" smtClean="0"/>
            <a:t>Build Pipeline</a:t>
          </a:r>
          <a:endParaRPr lang="en-US" sz="3500" b="1" kern="1200" dirty="0"/>
        </a:p>
      </dsp:txBody>
      <dsp:txXfrm>
        <a:off x="14613" y="95508"/>
        <a:ext cx="7232778" cy="1872000"/>
      </dsp:txXfrm>
    </dsp:sp>
    <dsp:sp modelId="{A2404CE7-2F24-4BC7-9FD6-5F5670128706}">
      <dsp:nvSpPr>
        <dsp:cNvPr id="0" name=""/>
        <dsp:cNvSpPr/>
      </dsp:nvSpPr>
      <dsp:spPr>
        <a:xfrm>
          <a:off x="75" y="1967508"/>
          <a:ext cx="7232778" cy="5218931"/>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b="0" kern="1200" dirty="0" smtClean="0">
              <a:latin typeface="+mn-lt"/>
            </a:rPr>
            <a:t>Master branch will be locked. No commit/build allowed into the master branch</a:t>
          </a:r>
          <a:endParaRPr lang="en-US" sz="2500" b="0" kern="1200" dirty="0">
            <a:latin typeface="+mn-lt"/>
          </a:endParaRPr>
        </a:p>
        <a:p>
          <a:pPr marL="228600" lvl="1" indent="-228600" algn="l" defTabSz="1111250">
            <a:lnSpc>
              <a:spcPct val="90000"/>
            </a:lnSpc>
            <a:spcBef>
              <a:spcPct val="0"/>
            </a:spcBef>
            <a:spcAft>
              <a:spcPct val="15000"/>
            </a:spcAft>
            <a:buChar char="••"/>
          </a:pPr>
          <a:r>
            <a:rPr lang="en-US" sz="2500" b="0" kern="1200" smtClean="0">
              <a:latin typeface="+mn-lt"/>
            </a:rPr>
            <a:t>Build artifacts will be stored internally within the Azure DevOps organization</a:t>
          </a:r>
          <a:endParaRPr lang="en-US" sz="2500" b="0" kern="1200" dirty="0">
            <a:latin typeface="+mn-lt"/>
          </a:endParaRPr>
        </a:p>
        <a:p>
          <a:pPr marL="228600" lvl="1" indent="-228600" algn="l" defTabSz="1111250">
            <a:lnSpc>
              <a:spcPct val="90000"/>
            </a:lnSpc>
            <a:spcBef>
              <a:spcPct val="0"/>
            </a:spcBef>
            <a:spcAft>
              <a:spcPct val="15000"/>
            </a:spcAft>
            <a:buChar char="••"/>
          </a:pPr>
          <a:r>
            <a:rPr lang="en-US" sz="2500" b="0" kern="1200" dirty="0" smtClean="0">
              <a:latin typeface="+mn-lt"/>
            </a:rPr>
            <a:t>Azure artifacts access will be restricted </a:t>
          </a:r>
          <a:endParaRPr lang="en-US" sz="2500" b="0" kern="1200" dirty="0">
            <a:latin typeface="+mn-lt"/>
          </a:endParaRPr>
        </a:p>
        <a:p>
          <a:pPr marL="228600" lvl="1" indent="-228600" algn="l" defTabSz="1111250">
            <a:lnSpc>
              <a:spcPct val="90000"/>
            </a:lnSpc>
            <a:spcBef>
              <a:spcPct val="0"/>
            </a:spcBef>
            <a:spcAft>
              <a:spcPct val="15000"/>
            </a:spcAft>
            <a:buChar char="••"/>
          </a:pPr>
          <a:r>
            <a:rPr lang="en-GB" sz="2500" kern="1200" dirty="0" smtClean="0"/>
            <a:t>We will integrate Azure Key vault with Azure DevOps pipeline for fetching the secrets during the runtime</a:t>
          </a:r>
        </a:p>
        <a:p>
          <a:pPr marL="228600" lvl="1" indent="-228600" algn="l" defTabSz="1111250">
            <a:lnSpc>
              <a:spcPct val="90000"/>
            </a:lnSpc>
            <a:spcBef>
              <a:spcPct val="0"/>
            </a:spcBef>
            <a:spcAft>
              <a:spcPct val="15000"/>
            </a:spcAft>
            <a:buChar char="••"/>
          </a:pPr>
          <a:r>
            <a:rPr lang="en-GB" sz="2500" kern="1200" smtClean="0"/>
            <a:t>RBAC will be implemented in the Azure DevOps organization</a:t>
          </a:r>
          <a:endParaRPr lang="en-GB" sz="2500" kern="1200" dirty="0"/>
        </a:p>
        <a:p>
          <a:pPr marL="228600" lvl="1" indent="-228600" algn="l" defTabSz="1111250">
            <a:lnSpc>
              <a:spcPct val="90000"/>
            </a:lnSpc>
            <a:spcBef>
              <a:spcPct val="0"/>
            </a:spcBef>
            <a:spcAft>
              <a:spcPct val="15000"/>
            </a:spcAft>
            <a:buChar char="••"/>
          </a:pPr>
          <a:r>
            <a:rPr lang="en-GB" sz="2500" kern="1200" dirty="0" smtClean="0"/>
            <a:t>Developers &amp; Testers will be granted least privilege to access the Azure DevOps repo &amp; pipelines</a:t>
          </a:r>
          <a:endParaRPr lang="en-GB" sz="2500" kern="1200" dirty="0"/>
        </a:p>
        <a:p>
          <a:pPr marL="457200" lvl="2" indent="-228600" algn="l" defTabSz="1111250">
            <a:lnSpc>
              <a:spcPct val="90000"/>
            </a:lnSpc>
            <a:spcBef>
              <a:spcPct val="0"/>
            </a:spcBef>
            <a:spcAft>
              <a:spcPct val="15000"/>
            </a:spcAft>
            <a:buChar char="••"/>
          </a:pPr>
          <a:endParaRPr lang="en-GB" sz="2500" kern="1200" dirty="0"/>
        </a:p>
      </dsp:txBody>
      <dsp:txXfrm>
        <a:off x="75" y="1967508"/>
        <a:ext cx="7232778" cy="5218931"/>
      </dsp:txXfrm>
    </dsp:sp>
    <dsp:sp modelId="{7998ECAF-41CA-4BA6-94CF-5E41FCA78C28}">
      <dsp:nvSpPr>
        <dsp:cNvPr id="0" name=""/>
        <dsp:cNvSpPr/>
      </dsp:nvSpPr>
      <dsp:spPr>
        <a:xfrm>
          <a:off x="8245443" y="95508"/>
          <a:ext cx="7232778" cy="1872000"/>
        </a:xfrm>
        <a:prstGeom prst="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IN" sz="3500" kern="1200" dirty="0" smtClean="0"/>
            <a:t>Release Pipeline</a:t>
          </a:r>
          <a:endParaRPr lang="en-US" sz="3500" kern="1200" dirty="0"/>
        </a:p>
      </dsp:txBody>
      <dsp:txXfrm>
        <a:off x="8245443" y="95508"/>
        <a:ext cx="7232778" cy="1872000"/>
      </dsp:txXfrm>
    </dsp:sp>
    <dsp:sp modelId="{8C114B84-A3B8-4985-9721-31E23D5D2D2E}">
      <dsp:nvSpPr>
        <dsp:cNvPr id="0" name=""/>
        <dsp:cNvSpPr/>
      </dsp:nvSpPr>
      <dsp:spPr>
        <a:xfrm>
          <a:off x="8245443" y="1967508"/>
          <a:ext cx="7232778" cy="5218931"/>
        </a:xfrm>
        <a:prstGeom prst="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endParaRPr lang="en-US" sz="2500" kern="1200" dirty="0"/>
        </a:p>
        <a:p>
          <a:pPr marL="228600" lvl="1" indent="-228600" algn="l" defTabSz="1111250">
            <a:lnSpc>
              <a:spcPct val="90000"/>
            </a:lnSpc>
            <a:spcBef>
              <a:spcPct val="0"/>
            </a:spcBef>
            <a:spcAft>
              <a:spcPct val="15000"/>
            </a:spcAft>
            <a:buChar char="••"/>
          </a:pPr>
          <a:r>
            <a:rPr lang="en-GB" sz="2500" kern="1200" dirty="0" smtClean="0"/>
            <a:t>Azure DevOps pipeline &amp; Azure subscription authorization will be handled with Service Principal</a:t>
          </a:r>
          <a:endParaRPr lang="en-US" sz="2500" b="1" kern="1200" dirty="0">
            <a:latin typeface="+mn-lt"/>
          </a:endParaRPr>
        </a:p>
        <a:p>
          <a:pPr marL="228600" lvl="1" indent="-228600" algn="l" defTabSz="1111250">
            <a:lnSpc>
              <a:spcPct val="90000"/>
            </a:lnSpc>
            <a:spcBef>
              <a:spcPct val="0"/>
            </a:spcBef>
            <a:spcAft>
              <a:spcPct val="15000"/>
            </a:spcAft>
            <a:buChar char="••"/>
          </a:pPr>
          <a:r>
            <a:rPr lang="en-GB" sz="2500" kern="1200" dirty="0" smtClean="0"/>
            <a:t>Least privileges will be assigned to the Azure service principal</a:t>
          </a:r>
          <a:endParaRPr lang="en-GB" sz="2500" kern="1200" dirty="0"/>
        </a:p>
        <a:p>
          <a:pPr marL="228600" lvl="1" indent="-228600" algn="l" defTabSz="1111250">
            <a:lnSpc>
              <a:spcPct val="90000"/>
            </a:lnSpc>
            <a:spcBef>
              <a:spcPct val="0"/>
            </a:spcBef>
            <a:spcAft>
              <a:spcPct val="15000"/>
            </a:spcAft>
            <a:buChar char="••"/>
          </a:pPr>
          <a:r>
            <a:rPr lang="en-GB" sz="2500" kern="1200" dirty="0" smtClean="0"/>
            <a:t>Deploying new release through this pipeline will be authorized using service principal</a:t>
          </a:r>
          <a:endParaRPr lang="en-GB" sz="2500" kern="1200" dirty="0"/>
        </a:p>
        <a:p>
          <a:pPr marL="228600" lvl="1" indent="-228600" algn="l" defTabSz="1111250">
            <a:lnSpc>
              <a:spcPct val="90000"/>
            </a:lnSpc>
            <a:spcBef>
              <a:spcPct val="0"/>
            </a:spcBef>
            <a:spcAft>
              <a:spcPct val="15000"/>
            </a:spcAft>
            <a:buChar char="••"/>
          </a:pPr>
          <a:r>
            <a:rPr lang="en-GB" sz="2500" kern="1200" dirty="0" smtClean="0"/>
            <a:t>Release pipeline will have multiple levels of approvals in QA, UAT and Prod deployments </a:t>
          </a:r>
          <a:endParaRPr lang="en-GB" sz="2500" kern="1200" dirty="0"/>
        </a:p>
      </dsp:txBody>
      <dsp:txXfrm>
        <a:off x="8245443" y="1967508"/>
        <a:ext cx="7232778" cy="52189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656D4-0D5E-4B13-89C5-EE7051F02A83}">
      <dsp:nvSpPr>
        <dsp:cNvPr id="0" name=""/>
        <dsp:cNvSpPr/>
      </dsp:nvSpPr>
      <dsp:spPr>
        <a:xfrm>
          <a:off x="33635" y="163980"/>
          <a:ext cx="7232778" cy="1872000"/>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b="1" kern="1200" dirty="0" smtClean="0"/>
            <a:t>Monitoring</a:t>
          </a:r>
          <a:endParaRPr lang="en-US" sz="3500" b="1" kern="1200" dirty="0"/>
        </a:p>
      </dsp:txBody>
      <dsp:txXfrm>
        <a:off x="33635" y="163980"/>
        <a:ext cx="7232778" cy="1872000"/>
      </dsp:txXfrm>
    </dsp:sp>
    <dsp:sp modelId="{A2404CE7-2F24-4BC7-9FD6-5F5670128706}">
      <dsp:nvSpPr>
        <dsp:cNvPr id="0" name=""/>
        <dsp:cNvSpPr/>
      </dsp:nvSpPr>
      <dsp:spPr>
        <a:xfrm>
          <a:off x="57214" y="2133473"/>
          <a:ext cx="7232778" cy="2944012"/>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GB" sz="2500" kern="1200" dirty="0" smtClean="0"/>
            <a:t>Azure monitor shall be used for collecting container metrics</a:t>
          </a:r>
          <a:endParaRPr lang="en-US" sz="2500" b="0" kern="1200" dirty="0">
            <a:latin typeface="+mn-lt"/>
          </a:endParaRPr>
        </a:p>
        <a:p>
          <a:pPr marL="228600" lvl="1" indent="-228600" algn="l" defTabSz="1111250">
            <a:lnSpc>
              <a:spcPct val="90000"/>
            </a:lnSpc>
            <a:spcBef>
              <a:spcPct val="0"/>
            </a:spcBef>
            <a:spcAft>
              <a:spcPct val="15000"/>
            </a:spcAft>
            <a:buChar char="••"/>
          </a:pPr>
          <a:r>
            <a:rPr lang="en-US" sz="2500" kern="1200" dirty="0" smtClean="0"/>
            <a:t>Attack telemetry will be identified through azure monitor</a:t>
          </a:r>
          <a:endParaRPr lang="en-US" sz="2500" kern="1200" dirty="0"/>
        </a:p>
        <a:p>
          <a:pPr marL="228600" lvl="1" indent="-228600" algn="l" defTabSz="1111250">
            <a:lnSpc>
              <a:spcPct val="90000"/>
            </a:lnSpc>
            <a:spcBef>
              <a:spcPct val="0"/>
            </a:spcBef>
            <a:spcAft>
              <a:spcPct val="15000"/>
            </a:spcAft>
            <a:buChar char="••"/>
          </a:pPr>
          <a:r>
            <a:rPr lang="en-US" sz="2500" kern="1200" dirty="0" smtClean="0"/>
            <a:t>Common Alerting will be configured to get notified when there is an incident/change in the normal behavior</a:t>
          </a:r>
          <a:endParaRPr lang="en-US" sz="2500" kern="1200" dirty="0"/>
        </a:p>
      </dsp:txBody>
      <dsp:txXfrm>
        <a:off x="57214" y="2133473"/>
        <a:ext cx="7232778" cy="2944012"/>
      </dsp:txXfrm>
    </dsp:sp>
    <dsp:sp modelId="{7998ECAF-41CA-4BA6-94CF-5E41FCA78C28}">
      <dsp:nvSpPr>
        <dsp:cNvPr id="0" name=""/>
        <dsp:cNvSpPr/>
      </dsp:nvSpPr>
      <dsp:spPr>
        <a:xfrm>
          <a:off x="8218537" y="184984"/>
          <a:ext cx="7232778" cy="1872000"/>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IN" sz="3500" kern="1200" dirty="0" smtClean="0"/>
            <a:t>Logging</a:t>
          </a:r>
          <a:endParaRPr lang="en-US" sz="3500" kern="1200" dirty="0"/>
        </a:p>
      </dsp:txBody>
      <dsp:txXfrm>
        <a:off x="8218537" y="184984"/>
        <a:ext cx="7232778" cy="1872000"/>
      </dsp:txXfrm>
    </dsp:sp>
    <dsp:sp modelId="{8C114B84-A3B8-4985-9721-31E23D5D2D2E}">
      <dsp:nvSpPr>
        <dsp:cNvPr id="0" name=""/>
        <dsp:cNvSpPr/>
      </dsp:nvSpPr>
      <dsp:spPr>
        <a:xfrm>
          <a:off x="8218537" y="2057282"/>
          <a:ext cx="7232778" cy="2944012"/>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GB" sz="2500" kern="1200" dirty="0" smtClean="0"/>
            <a:t>Azure App Insights will be used for application level monitoring </a:t>
          </a:r>
          <a:endParaRPr lang="en-US" sz="2500" kern="1200" dirty="0"/>
        </a:p>
        <a:p>
          <a:pPr marL="228600" lvl="1" indent="-228600" algn="l" defTabSz="1111250" rtl="0">
            <a:lnSpc>
              <a:spcPct val="90000"/>
            </a:lnSpc>
            <a:spcBef>
              <a:spcPct val="0"/>
            </a:spcBef>
            <a:spcAft>
              <a:spcPct val="15000"/>
            </a:spcAft>
            <a:buChar char="••"/>
          </a:pPr>
          <a:r>
            <a:rPr lang="en-US" sz="2500" kern="1200" dirty="0" smtClean="0"/>
            <a:t>Container logs will be stored in the log analytics workspace</a:t>
          </a:r>
          <a:endParaRPr lang="en-US" sz="2500" kern="1200" dirty="0"/>
        </a:p>
        <a:p>
          <a:pPr marL="228600" lvl="1" indent="-228600" algn="l" defTabSz="1111250" rtl="0">
            <a:lnSpc>
              <a:spcPct val="90000"/>
            </a:lnSpc>
            <a:spcBef>
              <a:spcPct val="0"/>
            </a:spcBef>
            <a:spcAft>
              <a:spcPct val="15000"/>
            </a:spcAft>
            <a:buChar char="••"/>
          </a:pPr>
          <a:r>
            <a:rPr lang="en-US" sz="2500" kern="1200" dirty="0" smtClean="0"/>
            <a:t>Customer metrics will be created</a:t>
          </a:r>
          <a:endParaRPr lang="en-US" sz="2500" kern="1200" dirty="0"/>
        </a:p>
      </dsp:txBody>
      <dsp:txXfrm>
        <a:off x="8218537" y="2057282"/>
        <a:ext cx="7232778" cy="29440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656D4-0D5E-4B13-89C5-EE7051F02A83}">
      <dsp:nvSpPr>
        <dsp:cNvPr id="0" name=""/>
        <dsp:cNvSpPr/>
      </dsp:nvSpPr>
      <dsp:spPr>
        <a:xfrm>
          <a:off x="33635" y="119374"/>
          <a:ext cx="7232778" cy="1872000"/>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b="1" kern="1200" dirty="0" smtClean="0"/>
            <a:t>Azure Security Center</a:t>
          </a:r>
          <a:endParaRPr lang="en-US" sz="3500" b="1" kern="1200" dirty="0"/>
        </a:p>
      </dsp:txBody>
      <dsp:txXfrm>
        <a:off x="33635" y="119374"/>
        <a:ext cx="7232778" cy="1872000"/>
      </dsp:txXfrm>
    </dsp:sp>
    <dsp:sp modelId="{A2404CE7-2F24-4BC7-9FD6-5F5670128706}">
      <dsp:nvSpPr>
        <dsp:cNvPr id="0" name=""/>
        <dsp:cNvSpPr/>
      </dsp:nvSpPr>
      <dsp:spPr>
        <a:xfrm>
          <a:off x="57214" y="2059427"/>
          <a:ext cx="7232778" cy="3033224"/>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b="0" kern="1200" dirty="0" smtClean="0">
              <a:latin typeface="+mn-lt"/>
            </a:rPr>
            <a:t>Security center covers two features</a:t>
          </a:r>
          <a:endParaRPr lang="en-US" sz="2500" b="0" kern="1200" dirty="0">
            <a:latin typeface="+mn-lt"/>
          </a:endParaRPr>
        </a:p>
        <a:p>
          <a:pPr marL="457200" lvl="2" indent="-228600" algn="l" defTabSz="1111250">
            <a:lnSpc>
              <a:spcPct val="90000"/>
            </a:lnSpc>
            <a:spcBef>
              <a:spcPct val="0"/>
            </a:spcBef>
            <a:spcAft>
              <a:spcPct val="15000"/>
            </a:spcAft>
            <a:buChar char="••"/>
          </a:pPr>
          <a:r>
            <a:rPr lang="en-US" sz="2500" b="0" kern="1200" dirty="0" smtClean="0">
              <a:latin typeface="+mn-lt"/>
            </a:rPr>
            <a:t>Cloud security posture management (CSPM)</a:t>
          </a:r>
          <a:endParaRPr lang="en-US" sz="2500" b="0" kern="1200" dirty="0">
            <a:latin typeface="+mn-lt"/>
          </a:endParaRPr>
        </a:p>
        <a:p>
          <a:pPr marL="457200" lvl="2" indent="-228600" algn="l" defTabSz="1111250">
            <a:lnSpc>
              <a:spcPct val="90000"/>
            </a:lnSpc>
            <a:spcBef>
              <a:spcPct val="0"/>
            </a:spcBef>
            <a:spcAft>
              <a:spcPct val="15000"/>
            </a:spcAft>
            <a:buChar char="••"/>
          </a:pPr>
          <a:r>
            <a:rPr lang="en-GB" sz="2500" b="0" i="0" kern="1200" dirty="0" smtClean="0"/>
            <a:t>Cloud workload protection (CWP)</a:t>
          </a:r>
          <a:endParaRPr lang="en-US" sz="2500" b="0" kern="1200" dirty="0">
            <a:latin typeface="+mn-lt"/>
          </a:endParaRPr>
        </a:p>
        <a:p>
          <a:pPr marL="228600" lvl="1" indent="-228600" algn="l" defTabSz="1111250">
            <a:lnSpc>
              <a:spcPct val="90000"/>
            </a:lnSpc>
            <a:spcBef>
              <a:spcPct val="0"/>
            </a:spcBef>
            <a:spcAft>
              <a:spcPct val="15000"/>
            </a:spcAft>
            <a:buChar char="••"/>
          </a:pPr>
          <a:r>
            <a:rPr lang="en-US" sz="2500" b="0" kern="1200" dirty="0" smtClean="0">
              <a:latin typeface="+mn-lt"/>
            </a:rPr>
            <a:t>Any known security flaws in the DMS infrastructure will be identified through security center reports &amp; recommendations</a:t>
          </a:r>
          <a:endParaRPr lang="en-US" sz="2500" b="0" kern="1200" dirty="0">
            <a:latin typeface="+mn-lt"/>
          </a:endParaRPr>
        </a:p>
        <a:p>
          <a:pPr marL="228600" lvl="1" indent="-228600" algn="l" defTabSz="1111250">
            <a:lnSpc>
              <a:spcPct val="90000"/>
            </a:lnSpc>
            <a:spcBef>
              <a:spcPct val="0"/>
            </a:spcBef>
            <a:spcAft>
              <a:spcPct val="15000"/>
            </a:spcAft>
            <a:buChar char="••"/>
          </a:pPr>
          <a:endParaRPr lang="en-US" sz="2500" b="0" kern="1200" dirty="0">
            <a:latin typeface="+mn-lt"/>
          </a:endParaRPr>
        </a:p>
      </dsp:txBody>
      <dsp:txXfrm>
        <a:off x="57214" y="2059427"/>
        <a:ext cx="7232778" cy="3033224"/>
      </dsp:txXfrm>
    </dsp:sp>
    <dsp:sp modelId="{7998ECAF-41CA-4BA6-94CF-5E41FCA78C28}">
      <dsp:nvSpPr>
        <dsp:cNvPr id="0" name=""/>
        <dsp:cNvSpPr/>
      </dsp:nvSpPr>
      <dsp:spPr>
        <a:xfrm>
          <a:off x="8218537" y="140378"/>
          <a:ext cx="7232778" cy="1872000"/>
        </a:xfrm>
        <a:prstGeom prst="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IN" sz="3500" kern="1200" dirty="0" smtClean="0"/>
            <a:t>Azure Defender</a:t>
          </a:r>
          <a:endParaRPr lang="en-US" sz="3500" kern="1200" dirty="0"/>
        </a:p>
      </dsp:txBody>
      <dsp:txXfrm>
        <a:off x="8218537" y="140378"/>
        <a:ext cx="7232778" cy="1872000"/>
      </dsp:txXfrm>
    </dsp:sp>
    <dsp:sp modelId="{8C114B84-A3B8-4985-9721-31E23D5D2D2E}">
      <dsp:nvSpPr>
        <dsp:cNvPr id="0" name=""/>
        <dsp:cNvSpPr/>
      </dsp:nvSpPr>
      <dsp:spPr>
        <a:xfrm>
          <a:off x="8218537" y="1980927"/>
          <a:ext cx="7232778" cy="3033224"/>
        </a:xfrm>
        <a:prstGeom prst="rect">
          <a:avLst/>
        </a:prstGeom>
        <a:solidFill>
          <a:schemeClr val="accent3">
            <a:tint val="40000"/>
            <a:alpha val="90000"/>
            <a:hueOff val="10716854"/>
            <a:satOff val="-13793"/>
            <a:lumOff val="-1075"/>
            <a:alphaOff val="0"/>
          </a:schemeClr>
        </a:solidFill>
        <a:ln w="9525" cap="flat" cmpd="sng" algn="ctr">
          <a:solidFill>
            <a:schemeClr val="accent3">
              <a:tint val="40000"/>
              <a:alpha val="90000"/>
              <a:hueOff val="10716854"/>
              <a:satOff val="-13793"/>
              <a:lumOff val="-107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smtClean="0"/>
            <a:t>Azure defender mainly covering the CWP feature of security center</a:t>
          </a:r>
          <a:endParaRPr lang="en-US" sz="2500" kern="1200" dirty="0"/>
        </a:p>
        <a:p>
          <a:pPr marL="228600" lvl="1" indent="-228600" algn="l" defTabSz="1111250" rtl="0">
            <a:lnSpc>
              <a:spcPct val="90000"/>
            </a:lnSpc>
            <a:spcBef>
              <a:spcPct val="0"/>
            </a:spcBef>
            <a:spcAft>
              <a:spcPct val="15000"/>
            </a:spcAft>
            <a:buChar char="••"/>
          </a:pPr>
          <a:r>
            <a:rPr lang="en-US" sz="2500" kern="1200" dirty="0" smtClean="0"/>
            <a:t>Unified dashboard will give clear view of infrastructure inventory &amp; security alerts</a:t>
          </a:r>
          <a:endParaRPr lang="en-US" sz="2500" kern="1200" dirty="0"/>
        </a:p>
        <a:p>
          <a:pPr marL="228600" lvl="1" indent="-228600" algn="l" defTabSz="1111250" rtl="0">
            <a:lnSpc>
              <a:spcPct val="90000"/>
            </a:lnSpc>
            <a:spcBef>
              <a:spcPct val="0"/>
            </a:spcBef>
            <a:spcAft>
              <a:spcPct val="15000"/>
            </a:spcAft>
            <a:buChar char="••"/>
          </a:pPr>
          <a:r>
            <a:rPr lang="en-US" sz="2500" kern="1200" dirty="0" smtClean="0"/>
            <a:t>We will use this service for securing the ACR container images, worker nodes , key vault and storage</a:t>
          </a:r>
          <a:endParaRPr lang="en-US" sz="2500" kern="1200" dirty="0"/>
        </a:p>
      </dsp:txBody>
      <dsp:txXfrm>
        <a:off x="8218537" y="1980927"/>
        <a:ext cx="7232778" cy="30332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656D4-0D5E-4B13-89C5-EE7051F02A83}">
      <dsp:nvSpPr>
        <dsp:cNvPr id="0" name=""/>
        <dsp:cNvSpPr/>
      </dsp:nvSpPr>
      <dsp:spPr>
        <a:xfrm>
          <a:off x="269189" y="0"/>
          <a:ext cx="5248827" cy="944847"/>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b="1" kern="1200" dirty="0" smtClean="0"/>
            <a:t>Azure </a:t>
          </a:r>
          <a:r>
            <a:rPr lang="en-US" sz="3500" b="1" kern="1200" dirty="0" smtClean="0"/>
            <a:t>Security Center</a:t>
          </a:r>
          <a:endParaRPr lang="en-US" sz="3500" b="1" kern="1200" dirty="0"/>
        </a:p>
      </dsp:txBody>
      <dsp:txXfrm>
        <a:off x="269189" y="0"/>
        <a:ext cx="5248827" cy="944847"/>
      </dsp:txXfrm>
    </dsp:sp>
    <dsp:sp modelId="{A2404CE7-2F24-4BC7-9FD6-5F5670128706}">
      <dsp:nvSpPr>
        <dsp:cNvPr id="0" name=""/>
        <dsp:cNvSpPr/>
      </dsp:nvSpPr>
      <dsp:spPr>
        <a:xfrm>
          <a:off x="198355" y="1209671"/>
          <a:ext cx="6194640" cy="4626386"/>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u="none" strike="noStrike" kern="1200" dirty="0" smtClean="0">
              <a:effectLst/>
              <a:latin typeface="Calibri" panose="020F0502020204030204" pitchFamily="34" charset="0"/>
              <a:cs typeface="Calibri" panose="020F0502020204030204" pitchFamily="34" charset="0"/>
            </a:rPr>
            <a:t>Tools Integrate with Azure Security center Linux and Windows</a:t>
          </a:r>
          <a:endParaRPr lang="en-US" sz="2500" b="0" kern="1200" dirty="0">
            <a:latin typeface="+mn-lt"/>
          </a:endParaRPr>
        </a:p>
        <a:p>
          <a:pPr marL="228600" lvl="1" indent="-228600" algn="l" defTabSz="1111250">
            <a:lnSpc>
              <a:spcPct val="90000"/>
            </a:lnSpc>
            <a:spcBef>
              <a:spcPct val="0"/>
            </a:spcBef>
            <a:spcAft>
              <a:spcPct val="15000"/>
            </a:spcAft>
            <a:buChar char="••"/>
          </a:pPr>
          <a:r>
            <a:rPr lang="en-US" sz="2500" u="none" strike="noStrike" kern="1200" dirty="0" smtClean="0">
              <a:effectLst/>
              <a:latin typeface="Calibri" panose="020F0502020204030204" pitchFamily="34" charset="0"/>
              <a:cs typeface="Calibri" panose="020F0502020204030204" pitchFamily="34" charset="0"/>
            </a:rPr>
            <a:t>It is a unified infrastructure security management system that strengthens the security posture of your data centers, and provides advanced threat protection across your hybrid workloads in the cloud - whether they're in Azure or not - as well as on premises.</a:t>
          </a:r>
          <a:endParaRPr lang="en-US" sz="2500" b="0" kern="1200" dirty="0">
            <a:latin typeface="+mn-lt"/>
          </a:endParaRPr>
        </a:p>
        <a:p>
          <a:pPr marL="228600" lvl="1" indent="-228600" algn="l" defTabSz="1111250">
            <a:lnSpc>
              <a:spcPct val="90000"/>
            </a:lnSpc>
            <a:spcBef>
              <a:spcPct val="0"/>
            </a:spcBef>
            <a:spcAft>
              <a:spcPct val="15000"/>
            </a:spcAft>
            <a:buChar char="••"/>
          </a:pPr>
          <a:r>
            <a:rPr lang="en-US" sz="2500" b="0" kern="1200" dirty="0" smtClean="0">
              <a:latin typeface="+mn-lt"/>
            </a:rPr>
            <a:t>Azure defender for Kubernetes   cost = 0.00268/</a:t>
          </a:r>
          <a:r>
            <a:rPr lang="en-US" sz="2500" b="0" kern="1200" dirty="0" err="1" smtClean="0">
              <a:latin typeface="+mn-lt"/>
            </a:rPr>
            <a:t>vCore</a:t>
          </a:r>
          <a:r>
            <a:rPr lang="en-US" sz="2500" b="0" kern="1200" dirty="0" smtClean="0">
              <a:latin typeface="+mn-lt"/>
            </a:rPr>
            <a:t>/hour. We required  8 cores per month which cost $16.00 per month. </a:t>
          </a:r>
          <a:endParaRPr lang="en-US" sz="2500" b="0" kern="1200" dirty="0">
            <a:latin typeface="+mn-lt"/>
          </a:endParaRPr>
        </a:p>
      </dsp:txBody>
      <dsp:txXfrm>
        <a:off x="198355" y="1209671"/>
        <a:ext cx="6194640" cy="4626386"/>
      </dsp:txXfrm>
    </dsp:sp>
    <dsp:sp modelId="{7998ECAF-41CA-4BA6-94CF-5E41FCA78C28}">
      <dsp:nvSpPr>
        <dsp:cNvPr id="0" name=""/>
        <dsp:cNvSpPr/>
      </dsp:nvSpPr>
      <dsp:spPr>
        <a:xfrm>
          <a:off x="6535507" y="0"/>
          <a:ext cx="4158520" cy="886520"/>
        </a:xfrm>
        <a:prstGeom prst="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48920" tIns="142240" rIns="248920" bIns="142240" numCol="1" spcCol="1270" anchor="ctr" anchorCtr="0">
          <a:noAutofit/>
        </a:bodyPr>
        <a:lstStyle/>
        <a:p>
          <a:pPr lvl="0" algn="ctr" defTabSz="1555750">
            <a:lnSpc>
              <a:spcPct val="90000"/>
            </a:lnSpc>
            <a:spcBef>
              <a:spcPct val="0"/>
            </a:spcBef>
            <a:spcAft>
              <a:spcPct val="35000"/>
            </a:spcAft>
          </a:pPr>
          <a:r>
            <a:rPr lang="en-US" sz="3500" kern="1200" dirty="0" smtClean="0"/>
            <a:t>Prisma</a:t>
          </a:r>
          <a:endParaRPr lang="en-US" sz="3500" kern="1200" dirty="0"/>
        </a:p>
      </dsp:txBody>
      <dsp:txXfrm>
        <a:off x="6535507" y="0"/>
        <a:ext cx="4158520" cy="886520"/>
      </dsp:txXfrm>
    </dsp:sp>
    <dsp:sp modelId="{8C114B84-A3B8-4985-9721-31E23D5D2D2E}">
      <dsp:nvSpPr>
        <dsp:cNvPr id="0" name=""/>
        <dsp:cNvSpPr/>
      </dsp:nvSpPr>
      <dsp:spPr>
        <a:xfrm>
          <a:off x="6733339" y="1075846"/>
          <a:ext cx="5245368" cy="6663301"/>
        </a:xfrm>
        <a:prstGeom prst="rect">
          <a:avLst/>
        </a:prstGeom>
        <a:solidFill>
          <a:schemeClr val="accent3">
            <a:tint val="40000"/>
            <a:alpha val="90000"/>
            <a:hueOff val="10716854"/>
            <a:satOff val="-13793"/>
            <a:lumOff val="-1075"/>
            <a:alphaOff val="0"/>
          </a:schemeClr>
        </a:solidFill>
        <a:ln w="9525" cap="flat" cmpd="sng" algn="ctr">
          <a:solidFill>
            <a:schemeClr val="accent3">
              <a:tint val="40000"/>
              <a:alpha val="90000"/>
              <a:hueOff val="10716854"/>
              <a:satOff val="-13793"/>
              <a:lumOff val="-107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u="none" strike="noStrike" kern="1200" dirty="0" smtClean="0">
              <a:effectLst/>
              <a:latin typeface="Calibri" panose="020F0502020204030204" pitchFamily="34" charset="0"/>
              <a:cs typeface="Calibri" panose="020F0502020204030204" pitchFamily="34" charset="0"/>
            </a:rPr>
            <a:t>Tools Integrate with Prisma Cloud react,Slack,AngulaJS.</a:t>
          </a:r>
          <a:endParaRPr lang="en-US" sz="2500" u="none" strike="noStrike" kern="1200" dirty="0">
            <a:effectLst/>
            <a:latin typeface="Calibri" panose="020F0502020204030204" pitchFamily="34" charset="0"/>
            <a:cs typeface="Calibri" panose="020F0502020204030204" pitchFamily="34" charset="0"/>
          </a:endParaRPr>
        </a:p>
        <a:p>
          <a:pPr marL="228600" lvl="1" indent="-228600" algn="l" defTabSz="1111250" rtl="0">
            <a:lnSpc>
              <a:spcPct val="90000"/>
            </a:lnSpc>
            <a:spcBef>
              <a:spcPct val="0"/>
            </a:spcBef>
            <a:spcAft>
              <a:spcPct val="15000"/>
            </a:spcAft>
            <a:buChar char="••"/>
          </a:pPr>
          <a:r>
            <a:rPr lang="en-US" sz="2500" u="none" strike="noStrike" kern="1200" dirty="0" smtClean="0">
              <a:effectLst/>
              <a:latin typeface="Calibri" panose="020F0502020204030204" pitchFamily="34" charset="0"/>
              <a:cs typeface="Calibri" panose="020F0502020204030204" pitchFamily="34" charset="0"/>
            </a:rPr>
            <a:t>It's not really on par with, or catering to, what other products are looking at in terms of SAST and DAST capabilities</a:t>
          </a:r>
          <a:endParaRPr lang="en-US" sz="2500" u="none" strike="noStrike" kern="1200" dirty="0">
            <a:effectLst/>
            <a:latin typeface="Calibri" panose="020F0502020204030204" pitchFamily="34" charset="0"/>
            <a:cs typeface="Calibri" panose="020F0502020204030204" pitchFamily="34" charset="0"/>
          </a:endParaRPr>
        </a:p>
        <a:p>
          <a:pPr marL="228600" lvl="1" indent="-228600" algn="l" defTabSz="1111250" rtl="0">
            <a:lnSpc>
              <a:spcPct val="90000"/>
            </a:lnSpc>
            <a:spcBef>
              <a:spcPct val="0"/>
            </a:spcBef>
            <a:spcAft>
              <a:spcPct val="15000"/>
            </a:spcAft>
            <a:buChar char="••"/>
          </a:pPr>
          <a:r>
            <a:rPr lang="en-US" sz="2500" u="none" strike="noStrike" kern="1200" dirty="0" smtClean="0">
              <a:effectLst/>
              <a:latin typeface="Calibri" panose="020F0502020204030204" pitchFamily="34" charset="0"/>
              <a:cs typeface="Calibri" panose="020F0502020204030204" pitchFamily="34" charset="0"/>
            </a:rPr>
            <a:t>The feedback that we have given to the Palo Alto team is that the UI can be improved. When you press the "back" button on your browser from the Investigate tab, the query that you're working on just disappears. </a:t>
          </a:r>
          <a:endParaRPr lang="en-US" sz="2500" u="none" strike="noStrike" kern="1200" dirty="0">
            <a:effectLst/>
            <a:latin typeface="Calibri" panose="020F0502020204030204" pitchFamily="34" charset="0"/>
            <a:cs typeface="Calibri" panose="020F0502020204030204" pitchFamily="34" charset="0"/>
          </a:endParaRPr>
        </a:p>
        <a:p>
          <a:pPr marL="228600" lvl="1" indent="-228600" algn="l" defTabSz="1111250" rtl="0">
            <a:lnSpc>
              <a:spcPct val="90000"/>
            </a:lnSpc>
            <a:spcBef>
              <a:spcPct val="0"/>
            </a:spcBef>
            <a:spcAft>
              <a:spcPct val="15000"/>
            </a:spcAft>
            <a:buChar char="••"/>
          </a:pPr>
          <a:r>
            <a:rPr lang="en-US" sz="2500" u="none" strike="noStrike" kern="1200" dirty="0" smtClean="0">
              <a:effectLst/>
              <a:latin typeface="Calibri" panose="020F0502020204030204" pitchFamily="34" charset="0"/>
              <a:cs typeface="Calibri" panose="020F0502020204030204" pitchFamily="34" charset="0"/>
            </a:rPr>
            <a:t>1 Container defender requires =7 Credits per month.</a:t>
          </a:r>
          <a:endParaRPr lang="en-US" sz="2500" u="none" strike="noStrike" kern="1200" dirty="0">
            <a:effectLst/>
            <a:latin typeface="Calibri" panose="020F0502020204030204" pitchFamily="34" charset="0"/>
            <a:cs typeface="Calibri" panose="020F0502020204030204" pitchFamily="34" charset="0"/>
          </a:endParaRPr>
        </a:p>
        <a:p>
          <a:pPr marL="228600" lvl="1" indent="-228600" algn="l" defTabSz="1111250" rtl="0">
            <a:lnSpc>
              <a:spcPct val="90000"/>
            </a:lnSpc>
            <a:spcBef>
              <a:spcPct val="0"/>
            </a:spcBef>
            <a:spcAft>
              <a:spcPct val="15000"/>
            </a:spcAft>
            <a:buChar char="••"/>
          </a:pPr>
          <a:r>
            <a:rPr lang="en-US" sz="2500" u="none" strike="noStrike" kern="1200" dirty="0" smtClean="0">
              <a:effectLst/>
              <a:latin typeface="Calibri" panose="020F0502020204030204" pitchFamily="34" charset="0"/>
              <a:cs typeface="Calibri" panose="020F0502020204030204" pitchFamily="34" charset="0"/>
            </a:rPr>
            <a:t>10 conatainer =70 Credits. </a:t>
          </a:r>
          <a:endParaRPr lang="en-US" sz="2500" u="none" strike="noStrike" kern="1200" dirty="0">
            <a:effectLst/>
            <a:latin typeface="Calibri" panose="020F0502020204030204" pitchFamily="34" charset="0"/>
            <a:cs typeface="Calibri" panose="020F0502020204030204" pitchFamily="34" charset="0"/>
          </a:endParaRPr>
        </a:p>
        <a:p>
          <a:pPr marL="228600" lvl="1" indent="-228600" algn="l" defTabSz="1111250" rtl="0">
            <a:lnSpc>
              <a:spcPct val="90000"/>
            </a:lnSpc>
            <a:spcBef>
              <a:spcPct val="0"/>
            </a:spcBef>
            <a:spcAft>
              <a:spcPct val="15000"/>
            </a:spcAft>
            <a:buChar char="••"/>
          </a:pPr>
          <a:r>
            <a:rPr lang="en-US" sz="2500" u="none" strike="noStrike" kern="1200" dirty="0" smtClean="0">
              <a:effectLst/>
              <a:latin typeface="Calibri" panose="020F0502020204030204" pitchFamily="34" charset="0"/>
              <a:cs typeface="Calibri" panose="020F0502020204030204" pitchFamily="34" charset="0"/>
            </a:rPr>
            <a:t>100 Credits=$9000.</a:t>
          </a:r>
          <a:endParaRPr lang="en-US" sz="2500" u="none" strike="noStrike" kern="1200" dirty="0">
            <a:effectLst/>
            <a:latin typeface="Calibri" panose="020F0502020204030204" pitchFamily="34" charset="0"/>
            <a:cs typeface="Calibri" panose="020F0502020204030204" pitchFamily="34" charset="0"/>
          </a:endParaRPr>
        </a:p>
        <a:p>
          <a:pPr marL="228600" lvl="1" indent="-228600" algn="l" defTabSz="1111250" rtl="0">
            <a:lnSpc>
              <a:spcPct val="90000"/>
            </a:lnSpc>
            <a:spcBef>
              <a:spcPct val="0"/>
            </a:spcBef>
            <a:spcAft>
              <a:spcPct val="15000"/>
            </a:spcAft>
            <a:buChar char="••"/>
          </a:pPr>
          <a:r>
            <a:rPr lang="en-US" sz="2500" u="none" strike="noStrike" kern="1200" dirty="0" smtClean="0">
              <a:effectLst/>
              <a:latin typeface="Calibri" panose="020F0502020204030204" pitchFamily="34" charset="0"/>
              <a:cs typeface="Calibri" panose="020F0502020204030204" pitchFamily="34" charset="0"/>
            </a:rPr>
            <a:t>70 Credits= $6300</a:t>
          </a:r>
          <a:endParaRPr lang="en-US" sz="2500" u="none" strike="noStrike" kern="1200" dirty="0">
            <a:effectLst/>
            <a:latin typeface="Calibri" panose="020F0502020204030204" pitchFamily="34" charset="0"/>
            <a:cs typeface="Calibri" panose="020F0502020204030204" pitchFamily="34" charset="0"/>
          </a:endParaRPr>
        </a:p>
        <a:p>
          <a:pPr marL="228600" lvl="1" indent="-228600" algn="l" defTabSz="1111250" rtl="0">
            <a:lnSpc>
              <a:spcPct val="90000"/>
            </a:lnSpc>
            <a:spcBef>
              <a:spcPct val="0"/>
            </a:spcBef>
            <a:spcAft>
              <a:spcPct val="15000"/>
            </a:spcAft>
            <a:buChar char="••"/>
          </a:pPr>
          <a:endParaRPr lang="en-US" sz="2500" u="none" strike="noStrike" kern="1200" dirty="0">
            <a:effectLst/>
            <a:latin typeface="Calibri" panose="020F0502020204030204" pitchFamily="34" charset="0"/>
            <a:cs typeface="Calibri" panose="020F0502020204030204" pitchFamily="34" charset="0"/>
          </a:endParaRPr>
        </a:p>
        <a:p>
          <a:pPr marL="228600" lvl="1" indent="-228600" algn="l" defTabSz="1111250" rtl="0">
            <a:lnSpc>
              <a:spcPct val="90000"/>
            </a:lnSpc>
            <a:spcBef>
              <a:spcPct val="0"/>
            </a:spcBef>
            <a:spcAft>
              <a:spcPct val="15000"/>
            </a:spcAft>
            <a:buChar char="••"/>
          </a:pPr>
          <a:endParaRPr lang="en-US" sz="2500" u="none" strike="noStrike" kern="1200" dirty="0">
            <a:effectLst/>
            <a:latin typeface="Calibri" panose="020F0502020204030204" pitchFamily="34" charset="0"/>
            <a:cs typeface="Calibri" panose="020F0502020204030204" pitchFamily="34" charset="0"/>
          </a:endParaRPr>
        </a:p>
        <a:p>
          <a:pPr marL="228600" lvl="1" indent="-228600" algn="l" defTabSz="1111250" rtl="0">
            <a:lnSpc>
              <a:spcPct val="90000"/>
            </a:lnSpc>
            <a:spcBef>
              <a:spcPct val="0"/>
            </a:spcBef>
            <a:spcAft>
              <a:spcPct val="15000"/>
            </a:spcAft>
            <a:buChar char="••"/>
          </a:pPr>
          <a:endParaRPr lang="en-US" sz="2500" kern="1200" dirty="0"/>
        </a:p>
      </dsp:txBody>
      <dsp:txXfrm>
        <a:off x="6733339" y="1075846"/>
        <a:ext cx="5245368" cy="666330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65CA12-A99F-40D7-8A64-6FB4FB225C80}" type="datetimeFigureOut">
              <a:rPr lang="en-GB" smtClean="0"/>
              <a:t>07/07/2021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CEB568-2DC2-4BEE-BAB4-F23C67ABA13F}" type="slidenum">
              <a:rPr lang="en-GB" smtClean="0"/>
              <a:t>‹#›</a:t>
            </a:fld>
            <a:endParaRPr lang="en-GB" dirty="0"/>
          </a:p>
        </p:txBody>
      </p:sp>
    </p:spTree>
    <p:extLst>
      <p:ext uri="{BB962C8B-B14F-4D97-AF65-F5344CB8AC3E}">
        <p14:creationId xmlns:p14="http://schemas.microsoft.com/office/powerpoint/2010/main" val="2831014628"/>
      </p:ext>
    </p:extLst>
  </p:cSld>
  <p:clrMap bg1="lt1" tx1="dk1" bg2="lt2" tx2="dk2" accent1="accent1" accent2="accent2" accent3="accent3" accent4="accent4" accent5="accent5" accent6="accent6" hlink="hlink" folHlink="folHlink"/>
  <p:notesStyle>
    <a:lvl1pPr marL="0" algn="l" defTabSz="914393" rtl="0" eaLnBrk="1" latinLnBrk="0" hangingPunct="1">
      <a:defRPr sz="1200" kern="1200">
        <a:solidFill>
          <a:schemeClr val="tx1"/>
        </a:solidFill>
        <a:latin typeface="+mn-lt"/>
        <a:ea typeface="+mn-ea"/>
        <a:cs typeface="+mn-cs"/>
      </a:defRPr>
    </a:lvl1pPr>
    <a:lvl2pPr marL="457196" algn="l" defTabSz="914393" rtl="0" eaLnBrk="1" latinLnBrk="0" hangingPunct="1">
      <a:defRPr sz="1200" kern="1200">
        <a:solidFill>
          <a:schemeClr val="tx1"/>
        </a:solidFill>
        <a:latin typeface="+mn-lt"/>
        <a:ea typeface="+mn-ea"/>
        <a:cs typeface="+mn-cs"/>
      </a:defRPr>
    </a:lvl2pPr>
    <a:lvl3pPr marL="914393" algn="l" defTabSz="914393" rtl="0" eaLnBrk="1" latinLnBrk="0" hangingPunct="1">
      <a:defRPr sz="1200" kern="1200">
        <a:solidFill>
          <a:schemeClr val="tx1"/>
        </a:solidFill>
        <a:latin typeface="+mn-lt"/>
        <a:ea typeface="+mn-ea"/>
        <a:cs typeface="+mn-cs"/>
      </a:defRPr>
    </a:lvl3pPr>
    <a:lvl4pPr marL="1371589" algn="l" defTabSz="914393" rtl="0" eaLnBrk="1" latinLnBrk="0" hangingPunct="1">
      <a:defRPr sz="1200" kern="1200">
        <a:solidFill>
          <a:schemeClr val="tx1"/>
        </a:solidFill>
        <a:latin typeface="+mn-lt"/>
        <a:ea typeface="+mn-ea"/>
        <a:cs typeface="+mn-cs"/>
      </a:defRPr>
    </a:lvl4pPr>
    <a:lvl5pPr marL="1828785" algn="l" defTabSz="914393" rtl="0" eaLnBrk="1" latinLnBrk="0" hangingPunct="1">
      <a:defRPr sz="1200" kern="1200">
        <a:solidFill>
          <a:schemeClr val="tx1"/>
        </a:solidFill>
        <a:latin typeface="+mn-lt"/>
        <a:ea typeface="+mn-ea"/>
        <a:cs typeface="+mn-cs"/>
      </a:defRPr>
    </a:lvl5pPr>
    <a:lvl6pPr marL="2285982" algn="l" defTabSz="914393" rtl="0" eaLnBrk="1" latinLnBrk="0" hangingPunct="1">
      <a:defRPr sz="1200" kern="1200">
        <a:solidFill>
          <a:schemeClr val="tx1"/>
        </a:solidFill>
        <a:latin typeface="+mn-lt"/>
        <a:ea typeface="+mn-ea"/>
        <a:cs typeface="+mn-cs"/>
      </a:defRPr>
    </a:lvl6pPr>
    <a:lvl7pPr marL="2743178" algn="l" defTabSz="914393" rtl="0" eaLnBrk="1" latinLnBrk="0" hangingPunct="1">
      <a:defRPr sz="1200" kern="1200">
        <a:solidFill>
          <a:schemeClr val="tx1"/>
        </a:solidFill>
        <a:latin typeface="+mn-lt"/>
        <a:ea typeface="+mn-ea"/>
        <a:cs typeface="+mn-cs"/>
      </a:defRPr>
    </a:lvl7pPr>
    <a:lvl8pPr marL="3200374" algn="l" defTabSz="914393" rtl="0" eaLnBrk="1" latinLnBrk="0" hangingPunct="1">
      <a:defRPr sz="1200" kern="1200">
        <a:solidFill>
          <a:schemeClr val="tx1"/>
        </a:solidFill>
        <a:latin typeface="+mn-lt"/>
        <a:ea typeface="+mn-ea"/>
        <a:cs typeface="+mn-cs"/>
      </a:defRPr>
    </a:lvl8pPr>
    <a:lvl9pPr marL="3657571" algn="l" defTabSz="91439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200" dirty="0"/>
              <a:t>Each external applications will be considered as Site Collection</a:t>
            </a:r>
          </a:p>
          <a:p>
            <a:pPr marL="342900" marR="0" lvl="0" indent="-342900">
              <a:lnSpc>
                <a:spcPct val="107000"/>
              </a:lnSpc>
              <a:spcBef>
                <a:spcPts val="0"/>
              </a:spcBef>
              <a:spcAft>
                <a:spcPts val="0"/>
              </a:spcAft>
              <a:buFont typeface="Symbol" panose="05050102010706020507" pitchFamily="18" charset="2"/>
              <a:buChar char=""/>
            </a:pPr>
            <a:r>
              <a:rPr lang="en-US" sz="1200" dirty="0"/>
              <a:t>All site collection will be connected to Application Hub Site</a:t>
            </a:r>
          </a:p>
          <a:p>
            <a:pPr marL="342900" marR="0" lvl="0" indent="-342900">
              <a:lnSpc>
                <a:spcPct val="107000"/>
              </a:lnSpc>
              <a:spcBef>
                <a:spcPts val="0"/>
              </a:spcBef>
              <a:spcAft>
                <a:spcPts val="0"/>
              </a:spcAft>
              <a:buFont typeface="Symbol" panose="05050102010706020507" pitchFamily="18" charset="2"/>
              <a:buChar char=""/>
            </a:pPr>
            <a:r>
              <a:rPr lang="en-US" sz="1200" dirty="0"/>
              <a:t>Under each site collection document groups will be created as Subsite</a:t>
            </a:r>
          </a:p>
          <a:p>
            <a:pPr marL="342900" marR="0" lvl="0" indent="-342900">
              <a:lnSpc>
                <a:spcPct val="107000"/>
              </a:lnSpc>
              <a:spcBef>
                <a:spcPts val="0"/>
              </a:spcBef>
              <a:spcAft>
                <a:spcPts val="0"/>
              </a:spcAft>
              <a:buFont typeface="Symbol" panose="05050102010706020507" pitchFamily="18" charset="2"/>
              <a:buChar char=""/>
            </a:pPr>
            <a:r>
              <a:rPr lang="en-US" sz="1200" dirty="0"/>
              <a:t>Under each subsite each document type will be created as Document Library</a:t>
            </a:r>
          </a:p>
          <a:p>
            <a:pPr marL="342900" marR="0" lvl="0" indent="-342900">
              <a:lnSpc>
                <a:spcPct val="107000"/>
              </a:lnSpc>
              <a:spcBef>
                <a:spcPts val="0"/>
              </a:spcBef>
              <a:spcAft>
                <a:spcPts val="0"/>
              </a:spcAft>
              <a:buFont typeface="Symbol" panose="05050102010706020507" pitchFamily="18" charset="2"/>
              <a:buChar char=""/>
            </a:pPr>
            <a:r>
              <a:rPr lang="en-US" sz="1200" dirty="0"/>
              <a:t>Under each document library each year will be created as Folder</a:t>
            </a:r>
          </a:p>
          <a:p>
            <a:pPr marL="342900" marR="0" lvl="0" indent="-342900">
              <a:lnSpc>
                <a:spcPct val="107000"/>
              </a:lnSpc>
              <a:spcBef>
                <a:spcPts val="0"/>
              </a:spcBef>
              <a:spcAft>
                <a:spcPts val="0"/>
              </a:spcAft>
              <a:buFont typeface="Symbol" panose="05050102010706020507" pitchFamily="18" charset="2"/>
              <a:buChar char=""/>
            </a:pPr>
            <a:r>
              <a:rPr lang="en-US" sz="1200" dirty="0"/>
              <a:t>Under each year folder each product Line item will be created as Folder</a:t>
            </a:r>
          </a:p>
          <a:p>
            <a:pPr marL="342900" marR="0" lvl="0" indent="-342900">
              <a:lnSpc>
                <a:spcPct val="107000"/>
              </a:lnSpc>
              <a:spcBef>
                <a:spcPts val="0"/>
              </a:spcBef>
              <a:spcAft>
                <a:spcPts val="0"/>
              </a:spcAft>
              <a:buFont typeface="Symbol" panose="05050102010706020507" pitchFamily="18" charset="2"/>
              <a:buChar char=""/>
            </a:pPr>
            <a:r>
              <a:rPr lang="en-US" sz="1200" dirty="0"/>
              <a:t>Each document library will be considering as Three phases</a:t>
            </a:r>
          </a:p>
          <a:p>
            <a:pPr marL="342900" marR="0" lvl="0" indent="-342900">
              <a:lnSpc>
                <a:spcPct val="107000"/>
              </a:lnSpc>
              <a:spcBef>
                <a:spcPts val="0"/>
              </a:spcBef>
              <a:spcAft>
                <a:spcPts val="0"/>
              </a:spcAft>
              <a:buFont typeface="Symbol" panose="05050102010706020507" pitchFamily="18" charset="2"/>
              <a:buChar char=""/>
            </a:pPr>
            <a:r>
              <a:rPr lang="en-US" sz="1200" dirty="0"/>
              <a:t>Recent Document Library will have last 6-month documents</a:t>
            </a:r>
          </a:p>
          <a:p>
            <a:pPr marL="342900" marR="0" lvl="0" indent="-342900">
              <a:lnSpc>
                <a:spcPct val="107000"/>
              </a:lnSpc>
              <a:spcBef>
                <a:spcPts val="0"/>
              </a:spcBef>
              <a:spcAft>
                <a:spcPts val="0"/>
              </a:spcAft>
              <a:buFont typeface="Symbol" panose="05050102010706020507" pitchFamily="18" charset="2"/>
              <a:buChar char=""/>
            </a:pPr>
            <a:r>
              <a:rPr lang="en-US" sz="1200" dirty="0"/>
              <a:t>Mid-age document library will have 1 – 2 years document</a:t>
            </a:r>
          </a:p>
          <a:p>
            <a:pPr marL="342900" marR="0" lvl="0" indent="-342900">
              <a:lnSpc>
                <a:spcPct val="107000"/>
              </a:lnSpc>
              <a:spcBef>
                <a:spcPts val="0"/>
              </a:spcBef>
              <a:spcAft>
                <a:spcPts val="800"/>
              </a:spcAft>
              <a:buFont typeface="Symbol" panose="05050102010706020507" pitchFamily="18" charset="2"/>
              <a:buChar char=""/>
            </a:pPr>
            <a:r>
              <a:rPr lang="en-US" sz="1200" dirty="0"/>
              <a:t>Old Document library will have the documents which older than 2 years</a:t>
            </a:r>
          </a:p>
          <a:p>
            <a:endParaRPr lang="en-IN" dirty="0"/>
          </a:p>
        </p:txBody>
      </p:sp>
      <p:sp>
        <p:nvSpPr>
          <p:cNvPr id="4" name="Slide Number Placeholder 3"/>
          <p:cNvSpPr>
            <a:spLocks noGrp="1"/>
          </p:cNvSpPr>
          <p:nvPr>
            <p:ph type="sldNum" sz="quarter" idx="5"/>
          </p:nvPr>
        </p:nvSpPr>
        <p:spPr/>
        <p:txBody>
          <a:bodyPr/>
          <a:lstStyle/>
          <a:p>
            <a:fld id="{46CEB568-2DC2-4BEE-BAB4-F23C67ABA13F}" type="slidenum">
              <a:rPr lang="en-GB" smtClean="0"/>
              <a:t>8</a:t>
            </a:fld>
            <a:endParaRPr lang="en-GB" dirty="0"/>
          </a:p>
        </p:txBody>
      </p:sp>
    </p:spTree>
    <p:extLst>
      <p:ext uri="{BB962C8B-B14F-4D97-AF65-F5344CB8AC3E}">
        <p14:creationId xmlns:p14="http://schemas.microsoft.com/office/powerpoint/2010/main" val="607235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5646"/>
            <a:ext cx="15544800" cy="2205038"/>
          </a:xfrm>
        </p:spPr>
        <p:txBody>
          <a:bodyPr/>
          <a:lstStyle/>
          <a:p>
            <a:r>
              <a:rPr lang="en-US" smtClean="0"/>
              <a:t>Click to edit Master title style</a:t>
            </a:r>
            <a:endParaRPr lang="en-US"/>
          </a:p>
        </p:txBody>
      </p:sp>
      <p:sp>
        <p:nvSpPr>
          <p:cNvPr id="3" name="Subtitle 2"/>
          <p:cNvSpPr>
            <a:spLocks noGrp="1"/>
          </p:cNvSpPr>
          <p:nvPr>
            <p:ph type="subTitle" idx="1"/>
          </p:nvPr>
        </p:nvSpPr>
        <p:spPr>
          <a:xfrm>
            <a:off x="2743200" y="5829300"/>
            <a:ext cx="12801600" cy="2628900"/>
          </a:xfrm>
        </p:spPr>
        <p:txBody>
          <a:bodyPr/>
          <a:lstStyle>
            <a:lvl1pPr marL="0" indent="0" algn="ctr">
              <a:buNone/>
              <a:defRPr>
                <a:solidFill>
                  <a:schemeClr val="tx1">
                    <a:tint val="75000"/>
                  </a:schemeClr>
                </a:solidFill>
              </a:defRPr>
            </a:lvl1pPr>
            <a:lvl2pPr marL="816388" indent="0" algn="ctr">
              <a:buNone/>
              <a:defRPr>
                <a:solidFill>
                  <a:schemeClr val="tx1">
                    <a:tint val="75000"/>
                  </a:schemeClr>
                </a:solidFill>
              </a:defRPr>
            </a:lvl2pPr>
            <a:lvl3pPr marL="1632782" indent="0" algn="ctr">
              <a:buNone/>
              <a:defRPr>
                <a:solidFill>
                  <a:schemeClr val="tx1">
                    <a:tint val="75000"/>
                  </a:schemeClr>
                </a:solidFill>
              </a:defRPr>
            </a:lvl3pPr>
            <a:lvl4pPr marL="2449168" indent="0" algn="ctr">
              <a:buNone/>
              <a:defRPr>
                <a:solidFill>
                  <a:schemeClr val="tx1">
                    <a:tint val="75000"/>
                  </a:schemeClr>
                </a:solidFill>
              </a:defRPr>
            </a:lvl4pPr>
            <a:lvl5pPr marL="3265560" indent="0" algn="ctr">
              <a:buNone/>
              <a:defRPr>
                <a:solidFill>
                  <a:schemeClr val="tx1">
                    <a:tint val="75000"/>
                  </a:schemeClr>
                </a:solidFill>
              </a:defRPr>
            </a:lvl5pPr>
            <a:lvl6pPr marL="4081949" indent="0" algn="ctr">
              <a:buNone/>
              <a:defRPr>
                <a:solidFill>
                  <a:schemeClr val="tx1">
                    <a:tint val="75000"/>
                  </a:schemeClr>
                </a:solidFill>
              </a:defRPr>
            </a:lvl6pPr>
            <a:lvl7pPr marL="4898336" indent="0" algn="ctr">
              <a:buNone/>
              <a:defRPr>
                <a:solidFill>
                  <a:schemeClr val="tx1">
                    <a:tint val="75000"/>
                  </a:schemeClr>
                </a:solidFill>
              </a:defRPr>
            </a:lvl7pPr>
            <a:lvl8pPr marL="5714724" indent="0" algn="ctr">
              <a:buNone/>
              <a:defRPr>
                <a:solidFill>
                  <a:schemeClr val="tx1">
                    <a:tint val="75000"/>
                  </a:schemeClr>
                </a:solidFill>
              </a:defRPr>
            </a:lvl8pPr>
            <a:lvl9pPr marL="653111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C806ADC-9537-465D-ADC3-02454B3B2666}" type="datetimeFigureOut">
              <a:rPr lang="en-US" smtClean="0"/>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555870-0141-4824-A1A3-B4D4465250CE}" type="slidenum">
              <a:rPr lang="en-US" smtClean="0"/>
              <a:t>‹#›</a:t>
            </a:fld>
            <a:endParaRPr lang="en-US"/>
          </a:p>
        </p:txBody>
      </p:sp>
    </p:spTree>
    <p:extLst>
      <p:ext uri="{BB962C8B-B14F-4D97-AF65-F5344CB8AC3E}">
        <p14:creationId xmlns:p14="http://schemas.microsoft.com/office/powerpoint/2010/main" val="2592255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806ADC-9537-465D-ADC3-02454B3B2666}" type="datetimeFigureOut">
              <a:rPr lang="en-US" smtClean="0"/>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555870-0141-4824-A1A3-B4D4465250CE}" type="slidenum">
              <a:rPr lang="en-US" smtClean="0"/>
              <a:t>‹#›</a:t>
            </a:fld>
            <a:endParaRPr lang="en-US"/>
          </a:p>
        </p:txBody>
      </p:sp>
    </p:spTree>
    <p:extLst>
      <p:ext uri="{BB962C8B-B14F-4D97-AF65-F5344CB8AC3E}">
        <p14:creationId xmlns:p14="http://schemas.microsoft.com/office/powerpoint/2010/main" val="3464517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517600" y="619125"/>
            <a:ext cx="8229600" cy="1316593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8800" y="619125"/>
            <a:ext cx="24384000" cy="1316593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806ADC-9537-465D-ADC3-02454B3B2666}" type="datetimeFigureOut">
              <a:rPr lang="en-US" smtClean="0"/>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555870-0141-4824-A1A3-B4D4465250CE}" type="slidenum">
              <a:rPr lang="en-US" smtClean="0"/>
              <a:t>‹#›</a:t>
            </a:fld>
            <a:endParaRPr lang="en-US"/>
          </a:p>
        </p:txBody>
      </p:sp>
    </p:spTree>
    <p:extLst>
      <p:ext uri="{BB962C8B-B14F-4D97-AF65-F5344CB8AC3E}">
        <p14:creationId xmlns:p14="http://schemas.microsoft.com/office/powerpoint/2010/main" val="379417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resentation titl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xmlns="" id="{348DF747-61F3-4E3D-ACBC-FD3DE421179C}"/>
              </a:ext>
            </a:extLst>
          </p:cNvPr>
          <p:cNvSpPr>
            <a:spLocks noGrp="1"/>
          </p:cNvSpPr>
          <p:nvPr>
            <p:ph type="pic" sz="quarter" idx="12" hasCustomPrompt="1"/>
          </p:nvPr>
        </p:nvSpPr>
        <p:spPr>
          <a:xfrm>
            <a:off x="0" y="2"/>
            <a:ext cx="18288000" cy="10286999"/>
          </a:xfrm>
          <a:prstGeom prst="rect">
            <a:avLst/>
          </a:prstGeom>
          <a:solidFill>
            <a:schemeClr val="accent2"/>
          </a:solidFill>
        </p:spPr>
        <p:txBody>
          <a:bodyPr lIns="91439" tIns="45719" rIns="91439" bIns="45719" anchor="ctr" anchorCtr="0"/>
          <a:lstStyle>
            <a:lvl1pPr marL="0" indent="0" algn="ctr">
              <a:buFontTx/>
              <a:buNone/>
              <a:defRPr>
                <a:solidFill>
                  <a:schemeClr val="bg2">
                    <a:alpha val="50000"/>
                  </a:schemeClr>
                </a:solidFill>
              </a:defRPr>
            </a:lvl1pPr>
          </a:lstStyle>
          <a:p>
            <a:r>
              <a:rPr lang="pl-PL" dirty="0"/>
              <a:t>Click on the icon to add picture</a:t>
            </a:r>
            <a:endParaRPr lang="en-GB" dirty="0"/>
          </a:p>
        </p:txBody>
      </p:sp>
      <p:sp>
        <p:nvSpPr>
          <p:cNvPr id="2" name="Title 1">
            <a:extLst>
              <a:ext uri="{FF2B5EF4-FFF2-40B4-BE49-F238E27FC236}">
                <a16:creationId xmlns:a16="http://schemas.microsoft.com/office/drawing/2014/main" xmlns="" id="{DAF5A823-F9C7-4D78-BEEA-821AAD090050}"/>
              </a:ext>
            </a:extLst>
          </p:cNvPr>
          <p:cNvSpPr>
            <a:spLocks noGrp="1"/>
          </p:cNvSpPr>
          <p:nvPr>
            <p:ph type="title" hasCustomPrompt="1"/>
          </p:nvPr>
        </p:nvSpPr>
        <p:spPr>
          <a:xfrm>
            <a:off x="1228724" y="1555051"/>
            <a:ext cx="6463848" cy="2616101"/>
          </a:xfrm>
          <a:prstGeom prst="rect">
            <a:avLst/>
          </a:prstGeom>
        </p:spPr>
        <p:txBody>
          <a:bodyPr wrap="square" lIns="0" tIns="0" rIns="0" bIns="0">
            <a:spAutoFit/>
          </a:bodyPr>
          <a:lstStyle>
            <a:lvl1pPr>
              <a:lnSpc>
                <a:spcPts val="6800"/>
              </a:lnSpc>
              <a:defRPr sz="7100" b="1" cap="all" baseline="0">
                <a:solidFill>
                  <a:schemeClr val="bg1">
                    <a:lumMod val="10000"/>
                  </a:schemeClr>
                </a:solidFill>
                <a:latin typeface="Calibri" panose="020F0502020204030204" pitchFamily="34" charset="0"/>
                <a:cs typeface="Calibri" panose="020F0502020204030204" pitchFamily="34" charset="0"/>
              </a:defRPr>
            </a:lvl1pPr>
          </a:lstStyle>
          <a:p>
            <a:r>
              <a:rPr lang="pl-PL" dirty="0"/>
              <a:t>presentation</a:t>
            </a:r>
            <a:r>
              <a:rPr lang="en-GB" dirty="0"/>
              <a:t> TITLE, CALIBRI BOLD, </a:t>
            </a:r>
            <a:r>
              <a:rPr lang="pl-PL" dirty="0"/>
              <a:t>72</a:t>
            </a:r>
            <a:r>
              <a:rPr lang="en-GB" dirty="0"/>
              <a:t> PT</a:t>
            </a:r>
          </a:p>
        </p:txBody>
      </p:sp>
      <p:sp>
        <p:nvSpPr>
          <p:cNvPr id="3" name="Text Placeholder 10">
            <a:extLst>
              <a:ext uri="{FF2B5EF4-FFF2-40B4-BE49-F238E27FC236}">
                <a16:creationId xmlns:a16="http://schemas.microsoft.com/office/drawing/2014/main" xmlns="" id="{BF123548-86B5-4EE5-8CBC-9F16B16DC4C9}"/>
              </a:ext>
            </a:extLst>
          </p:cNvPr>
          <p:cNvSpPr>
            <a:spLocks noGrp="1"/>
          </p:cNvSpPr>
          <p:nvPr>
            <p:ph type="body" sz="quarter" idx="10" hasCustomPrompt="1"/>
          </p:nvPr>
        </p:nvSpPr>
        <p:spPr>
          <a:xfrm>
            <a:off x="1228724" y="7506698"/>
            <a:ext cx="6463848" cy="307777"/>
          </a:xfrm>
          <a:prstGeom prst="rect">
            <a:avLst/>
          </a:prstGeom>
        </p:spPr>
        <p:txBody>
          <a:bodyPr lIns="0" tIns="0" rIns="0" bIns="0">
            <a:spAutoFit/>
          </a:bodyPr>
          <a:lstStyle>
            <a:lvl1pPr marL="0" indent="0">
              <a:lnSpc>
                <a:spcPts val="2400"/>
              </a:lnSpc>
              <a:spcBef>
                <a:spcPts val="0"/>
              </a:spcBef>
              <a:buFontTx/>
              <a:buNone/>
              <a:defRPr sz="2300">
                <a:solidFill>
                  <a:schemeClr val="bg1">
                    <a:lumMod val="10000"/>
                  </a:schemeClr>
                </a:solidFill>
                <a:latin typeface="Calibri Light" panose="020F0302020204030204" pitchFamily="34" charset="0"/>
                <a:cs typeface="Calibri Light" panose="020F0302020204030204" pitchFamily="34" charset="0"/>
              </a:defRPr>
            </a:lvl1pPr>
            <a:lvl2pPr>
              <a:defRPr sz="3200">
                <a:latin typeface="Calibri Light" panose="020F0302020204030204" pitchFamily="34" charset="0"/>
                <a:cs typeface="Calibri Light" panose="020F0302020204030204" pitchFamily="34" charset="0"/>
              </a:defRPr>
            </a:lvl2pPr>
            <a:lvl3pPr>
              <a:defRPr sz="2900">
                <a:latin typeface="Calibri Light" panose="020F0302020204030204" pitchFamily="34" charset="0"/>
                <a:cs typeface="Calibri Light" panose="020F0302020204030204" pitchFamily="34" charset="0"/>
              </a:defRPr>
            </a:lvl3pPr>
            <a:lvl4pPr>
              <a:defRPr sz="2300">
                <a:latin typeface="Calibri Light" panose="020F0302020204030204" pitchFamily="34" charset="0"/>
                <a:cs typeface="Calibri Light" panose="020F0302020204030204" pitchFamily="34" charset="0"/>
              </a:defRPr>
            </a:lvl4pPr>
            <a:lvl5pPr>
              <a:defRPr sz="2300">
                <a:latin typeface="Calibri Light" panose="020F0302020204030204" pitchFamily="34" charset="0"/>
                <a:cs typeface="Calibri Light" panose="020F0302020204030204" pitchFamily="34" charset="0"/>
              </a:defRPr>
            </a:lvl5pPr>
          </a:lstStyle>
          <a:p>
            <a:pPr lvl="0"/>
            <a:r>
              <a:rPr lang="pl-PL" dirty="0"/>
              <a:t>Place, Date (Calibri Light, 24 pt)</a:t>
            </a:r>
            <a:endParaRPr lang="en-GB" dirty="0"/>
          </a:p>
        </p:txBody>
      </p:sp>
      <p:sp>
        <p:nvSpPr>
          <p:cNvPr id="10" name="Picture Placeholder 13">
            <a:extLst>
              <a:ext uri="{FF2B5EF4-FFF2-40B4-BE49-F238E27FC236}">
                <a16:creationId xmlns:a16="http://schemas.microsoft.com/office/drawing/2014/main" xmlns="" id="{C7FAD685-821B-4576-ACDE-75F7BF30E1A7}"/>
              </a:ext>
            </a:extLst>
          </p:cNvPr>
          <p:cNvSpPr>
            <a:spLocks noGrp="1"/>
          </p:cNvSpPr>
          <p:nvPr>
            <p:ph type="pic" sz="quarter" idx="13" hasCustomPrompt="1"/>
          </p:nvPr>
        </p:nvSpPr>
        <p:spPr>
          <a:xfrm>
            <a:off x="-1" y="1109018"/>
            <a:ext cx="809626" cy="1619250"/>
          </a:xfrm>
          <a:prstGeom prst="rect">
            <a:avLst/>
          </a:prstGeom>
          <a:ln>
            <a:noFill/>
          </a:ln>
        </p:spPr>
        <p:txBody>
          <a:bodyPr lIns="91439" tIns="45719" rIns="91439" bIns="45719" anchor="ctr" anchorCtr="0"/>
          <a:lstStyle>
            <a:lvl1pPr marL="0" indent="0" algn="ctr">
              <a:buFontTx/>
              <a:buNone/>
              <a:defRPr sz="1800"/>
            </a:lvl1pPr>
          </a:lstStyle>
          <a:p>
            <a:r>
              <a:rPr lang="pl-PL" dirty="0"/>
              <a:t>&gt;</a:t>
            </a:r>
            <a:endParaRPr lang="en-GB" dirty="0"/>
          </a:p>
        </p:txBody>
      </p:sp>
      <p:sp>
        <p:nvSpPr>
          <p:cNvPr id="18" name="Picture Placeholder 17">
            <a:extLst>
              <a:ext uri="{FF2B5EF4-FFF2-40B4-BE49-F238E27FC236}">
                <a16:creationId xmlns:a16="http://schemas.microsoft.com/office/drawing/2014/main" xmlns="" id="{EC4C3586-4BCD-4E25-B395-8D8CB54D50E2}"/>
              </a:ext>
            </a:extLst>
          </p:cNvPr>
          <p:cNvSpPr>
            <a:spLocks noGrp="1"/>
          </p:cNvSpPr>
          <p:nvPr>
            <p:ph type="pic" sz="quarter" idx="14" hasCustomPrompt="1"/>
          </p:nvPr>
        </p:nvSpPr>
        <p:spPr>
          <a:xfrm>
            <a:off x="1228722" y="8671886"/>
            <a:ext cx="4724400" cy="762000"/>
          </a:xfrm>
          <a:prstGeom prst="rect">
            <a:avLst/>
          </a:prstGeom>
        </p:spPr>
        <p:txBody>
          <a:bodyPr lIns="91439" tIns="45719" rIns="91439" bIns="45719" anchor="ctr" anchorCtr="0"/>
          <a:lstStyle>
            <a:lvl1pPr marL="0" indent="0" algn="ctr">
              <a:buFontTx/>
              <a:buNone/>
              <a:defRPr sz="1800"/>
            </a:lvl1pPr>
          </a:lstStyle>
          <a:p>
            <a:r>
              <a:rPr lang="pl-PL" dirty="0"/>
              <a:t>^</a:t>
            </a:r>
            <a:endParaRPr lang="en-GB" dirty="0"/>
          </a:p>
        </p:txBody>
      </p:sp>
    </p:spTree>
    <p:extLst>
      <p:ext uri="{BB962C8B-B14F-4D97-AF65-F5344CB8AC3E}">
        <p14:creationId xmlns:p14="http://schemas.microsoft.com/office/powerpoint/2010/main" val="2109147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e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1D8B55-51F2-4A36-A9D5-6C2DD9AFB9D3}"/>
              </a:ext>
            </a:extLst>
          </p:cNvPr>
          <p:cNvSpPr>
            <a:spLocks noGrp="1"/>
          </p:cNvSpPr>
          <p:nvPr>
            <p:ph type="title" hasCustomPrompt="1"/>
          </p:nvPr>
        </p:nvSpPr>
        <p:spPr>
          <a:xfrm>
            <a:off x="1228724" y="762008"/>
            <a:ext cx="15501940" cy="743793"/>
          </a:xfrm>
          <a:prstGeom prst="rect">
            <a:avLst/>
          </a:prstGeom>
        </p:spPr>
        <p:txBody>
          <a:bodyPr wrap="square" lIns="0" tIns="0" rIns="0" bIns="0">
            <a:spAutoFit/>
          </a:bodyPr>
          <a:lstStyle>
            <a:lvl1pPr>
              <a:lnSpc>
                <a:spcPts val="5800"/>
              </a:lnSpc>
              <a:defRPr sz="6100" b="1" cap="all" baseline="0">
                <a:solidFill>
                  <a:schemeClr val="bg1">
                    <a:lumMod val="10000"/>
                  </a:schemeClr>
                </a:solidFill>
                <a:latin typeface="Calibri" panose="020F0502020204030204" pitchFamily="34" charset="0"/>
                <a:cs typeface="Calibri" panose="020F0502020204030204" pitchFamily="34" charset="0"/>
              </a:defRPr>
            </a:lvl1pPr>
          </a:lstStyle>
          <a:p>
            <a:r>
              <a:rPr lang="en-GB" dirty="0"/>
              <a:t>SLIDE TITLE, CALIBRI BOLD, 60 PT</a:t>
            </a:r>
          </a:p>
        </p:txBody>
      </p:sp>
      <p:sp>
        <p:nvSpPr>
          <p:cNvPr id="4" name="Oval 3">
            <a:extLst>
              <a:ext uri="{FF2B5EF4-FFF2-40B4-BE49-F238E27FC236}">
                <a16:creationId xmlns:a16="http://schemas.microsoft.com/office/drawing/2014/main" xmlns="" id="{ABCE8737-B3C4-4649-8F17-90E5AF404914}"/>
              </a:ext>
            </a:extLst>
          </p:cNvPr>
          <p:cNvSpPr>
            <a:spLocks noChangeAspect="1"/>
          </p:cNvSpPr>
          <p:nvPr userDrawn="1"/>
        </p:nvSpPr>
        <p:spPr>
          <a:xfrm>
            <a:off x="17226354" y="9370029"/>
            <a:ext cx="576000" cy="576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fld id="{E5B4EB64-54DE-40F8-9354-51A55C032A93}" type="slidenum">
              <a:rPr lang="pl-PL" sz="2300" smtClean="0">
                <a:solidFill>
                  <a:schemeClr val="bg1">
                    <a:lumMod val="10000"/>
                  </a:schemeClr>
                </a:solidFill>
                <a:latin typeface="+mn-lt"/>
                <a:cs typeface="Arial" panose="020B0604020202020204" pitchFamily="34" charset="0"/>
              </a:rPr>
              <a:pPr algn="ctr"/>
              <a:t>‹#›</a:t>
            </a:fld>
            <a:endParaRPr lang="pl-PL" sz="2300" dirty="0">
              <a:solidFill>
                <a:schemeClr val="bg1">
                  <a:lumMod val="10000"/>
                </a:schemeClr>
              </a:solidFill>
              <a:latin typeface="+mn-lt"/>
              <a:cs typeface="Arial" panose="020B0604020202020204" pitchFamily="34" charset="0"/>
            </a:endParaRPr>
          </a:p>
        </p:txBody>
      </p:sp>
      <p:pic>
        <p:nvPicPr>
          <p:cNvPr id="5" name="Graphic 4">
            <a:extLst>
              <a:ext uri="{FF2B5EF4-FFF2-40B4-BE49-F238E27FC236}">
                <a16:creationId xmlns:a16="http://schemas.microsoft.com/office/drawing/2014/main" xmlns="" id="{22B6A3DF-45E2-45ED-B82C-F28F7AE07E96}"/>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7128633" y="592448"/>
            <a:ext cx="771446" cy="889526"/>
          </a:xfrm>
          <a:prstGeom prst="rect">
            <a:avLst/>
          </a:prstGeom>
        </p:spPr>
      </p:pic>
      <p:pic>
        <p:nvPicPr>
          <p:cNvPr id="6" name="Graphic 5">
            <a:extLst>
              <a:ext uri="{FF2B5EF4-FFF2-40B4-BE49-F238E27FC236}">
                <a16:creationId xmlns:a16="http://schemas.microsoft.com/office/drawing/2014/main" xmlns="" id="{38368C94-FFE1-4DED-8215-FBD80F225AD1}"/>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1" y="271425"/>
            <a:ext cx="809626" cy="1619250"/>
          </a:xfrm>
          <a:prstGeom prst="rect">
            <a:avLst/>
          </a:prstGeom>
        </p:spPr>
      </p:pic>
    </p:spTree>
    <p:extLst>
      <p:ext uri="{BB962C8B-B14F-4D97-AF65-F5344CB8AC3E}">
        <p14:creationId xmlns:p14="http://schemas.microsoft.com/office/powerpoint/2010/main" val="1441282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ide box">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xmlns="" id="{9C975890-208A-4476-B7F9-F083D4422328}"/>
              </a:ext>
            </a:extLst>
          </p:cNvPr>
          <p:cNvSpPr/>
          <p:nvPr userDrawn="1"/>
        </p:nvSpPr>
        <p:spPr>
          <a:xfrm>
            <a:off x="12192000" y="0"/>
            <a:ext cx="6096000" cy="10287000"/>
          </a:xfrm>
          <a:custGeom>
            <a:avLst/>
            <a:gdLst>
              <a:gd name="connsiteX0" fmla="*/ 5322354 w 6096000"/>
              <a:gd name="connsiteY0" fmla="*/ 9370029 h 10287000"/>
              <a:gd name="connsiteX1" fmla="*/ 5034354 w 6096000"/>
              <a:gd name="connsiteY1" fmla="*/ 9658029 h 10287000"/>
              <a:gd name="connsiteX2" fmla="*/ 5322354 w 6096000"/>
              <a:gd name="connsiteY2" fmla="*/ 9946029 h 10287000"/>
              <a:gd name="connsiteX3" fmla="*/ 5610354 w 6096000"/>
              <a:gd name="connsiteY3" fmla="*/ 9658029 h 10287000"/>
              <a:gd name="connsiteX4" fmla="*/ 5322354 w 6096000"/>
              <a:gd name="connsiteY4" fmla="*/ 9370029 h 10287000"/>
              <a:gd name="connsiteX5" fmla="*/ 5324008 w 6096000"/>
              <a:gd name="connsiteY5" fmla="*/ 1304618 h 10287000"/>
              <a:gd name="connsiteX6" fmla="*/ 5162396 w 6096000"/>
              <a:gd name="connsiteY6" fmla="*/ 1442219 h 10287000"/>
              <a:gd name="connsiteX7" fmla="*/ 5485616 w 6096000"/>
              <a:gd name="connsiteY7" fmla="*/ 1442219 h 10287000"/>
              <a:gd name="connsiteX8" fmla="*/ 5324006 w 6096000"/>
              <a:gd name="connsiteY8" fmla="*/ 1057991 h 10287000"/>
              <a:gd name="connsiteX9" fmla="*/ 5078168 w 6096000"/>
              <a:gd name="connsiteY9" fmla="*/ 1388768 h 10287000"/>
              <a:gd name="connsiteX10" fmla="*/ 5127680 w 6096000"/>
              <a:gd name="connsiteY10" fmla="*/ 1423326 h 10287000"/>
              <a:gd name="connsiteX11" fmla="*/ 5324006 w 6096000"/>
              <a:gd name="connsiteY11" fmla="*/ 1216216 h 10287000"/>
              <a:gd name="connsiteX12" fmla="*/ 5520724 w 6096000"/>
              <a:gd name="connsiteY12" fmla="*/ 1423326 h 10287000"/>
              <a:gd name="connsiteX13" fmla="*/ 5569768 w 6096000"/>
              <a:gd name="connsiteY13" fmla="*/ 1390894 h 10287000"/>
              <a:gd name="connsiteX14" fmla="*/ 5455152 w 6096000"/>
              <a:gd name="connsiteY14" fmla="*/ 729654 h 10287000"/>
              <a:gd name="connsiteX15" fmla="*/ 5637464 w 6096000"/>
              <a:gd name="connsiteY15" fmla="*/ 1316347 h 10287000"/>
              <a:gd name="connsiteX16" fmla="*/ 5455152 w 6096000"/>
              <a:gd name="connsiteY16" fmla="*/ 729654 h 10287000"/>
              <a:gd name="connsiteX17" fmla="*/ 5192860 w 6096000"/>
              <a:gd name="connsiteY17" fmla="*/ 729654 h 10287000"/>
              <a:gd name="connsiteX18" fmla="*/ 5010548 w 6096000"/>
              <a:gd name="connsiteY18" fmla="*/ 1316347 h 10287000"/>
              <a:gd name="connsiteX19" fmla="*/ 5324008 w 6096000"/>
              <a:gd name="connsiteY19" fmla="*/ 592447 h 10287000"/>
              <a:gd name="connsiteX20" fmla="*/ 5024560 w 6096000"/>
              <a:gd name="connsiteY20" fmla="*/ 1337444 h 10287000"/>
              <a:gd name="connsiteX21" fmla="*/ 5057544 w 6096000"/>
              <a:gd name="connsiteY21" fmla="*/ 1372395 h 10287000"/>
              <a:gd name="connsiteX22" fmla="*/ 5324008 w 6096000"/>
              <a:gd name="connsiteY22" fmla="*/ 899687 h 10287000"/>
              <a:gd name="connsiteX23" fmla="*/ 5590944 w 6096000"/>
              <a:gd name="connsiteY23" fmla="*/ 1372395 h 10287000"/>
              <a:gd name="connsiteX24" fmla="*/ 5623532 w 6096000"/>
              <a:gd name="connsiteY24" fmla="*/ 1337444 h 10287000"/>
              <a:gd name="connsiteX25" fmla="*/ 0 w 6096000"/>
              <a:gd name="connsiteY25" fmla="*/ 0 h 10287000"/>
              <a:gd name="connsiteX26" fmla="*/ 6096000 w 6096000"/>
              <a:gd name="connsiteY26" fmla="*/ 0 h 10287000"/>
              <a:gd name="connsiteX27" fmla="*/ 6096000 w 6096000"/>
              <a:gd name="connsiteY27" fmla="*/ 10287000 h 10287000"/>
              <a:gd name="connsiteX28" fmla="*/ 0 w 6096000"/>
              <a:gd name="connsiteY28"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96000" h="10287000">
                <a:moveTo>
                  <a:pt x="5322354" y="9370029"/>
                </a:moveTo>
                <a:cubicBezTo>
                  <a:pt x="5163296" y="9370029"/>
                  <a:pt x="5034354" y="9498971"/>
                  <a:pt x="5034354" y="9658029"/>
                </a:cubicBezTo>
                <a:cubicBezTo>
                  <a:pt x="5034354" y="9817087"/>
                  <a:pt x="5163296" y="9946029"/>
                  <a:pt x="5322354" y="9946029"/>
                </a:cubicBezTo>
                <a:cubicBezTo>
                  <a:pt x="5481412" y="9946029"/>
                  <a:pt x="5610354" y="9817087"/>
                  <a:pt x="5610354" y="9658029"/>
                </a:cubicBezTo>
                <a:cubicBezTo>
                  <a:pt x="5610354" y="9498971"/>
                  <a:pt x="5481412" y="9370029"/>
                  <a:pt x="5322354" y="9370029"/>
                </a:cubicBezTo>
                <a:close/>
                <a:moveTo>
                  <a:pt x="5324008" y="1304618"/>
                </a:moveTo>
                <a:lnTo>
                  <a:pt x="5162396" y="1442219"/>
                </a:lnTo>
                <a:cubicBezTo>
                  <a:pt x="5247020" y="1483940"/>
                  <a:pt x="5373128" y="1495669"/>
                  <a:pt x="5485616" y="1442219"/>
                </a:cubicBezTo>
                <a:close/>
                <a:moveTo>
                  <a:pt x="5324006" y="1057991"/>
                </a:moveTo>
                <a:lnTo>
                  <a:pt x="5078168" y="1388768"/>
                </a:lnTo>
                <a:cubicBezTo>
                  <a:pt x="5092572" y="1402702"/>
                  <a:pt x="5108632" y="1414037"/>
                  <a:pt x="5127680" y="1423326"/>
                </a:cubicBezTo>
                <a:lnTo>
                  <a:pt x="5324006" y="1216216"/>
                </a:lnTo>
                <a:lnTo>
                  <a:pt x="5520724" y="1423326"/>
                </a:lnTo>
                <a:cubicBezTo>
                  <a:pt x="5537176" y="1414037"/>
                  <a:pt x="5555834" y="1402702"/>
                  <a:pt x="5569768" y="1390894"/>
                </a:cubicBezTo>
                <a:close/>
                <a:moveTo>
                  <a:pt x="5455152" y="729654"/>
                </a:moveTo>
                <a:lnTo>
                  <a:pt x="5637464" y="1316347"/>
                </a:lnTo>
                <a:cubicBezTo>
                  <a:pt x="5789786" y="1109316"/>
                  <a:pt x="5696348" y="815930"/>
                  <a:pt x="5455152" y="729654"/>
                </a:cubicBezTo>
                <a:close/>
                <a:moveTo>
                  <a:pt x="5192860" y="729654"/>
                </a:moveTo>
                <a:cubicBezTo>
                  <a:pt x="4952140" y="815930"/>
                  <a:pt x="4858228" y="1109316"/>
                  <a:pt x="5010548" y="1316347"/>
                </a:cubicBezTo>
                <a:close/>
                <a:moveTo>
                  <a:pt x="5324008" y="592447"/>
                </a:moveTo>
                <a:lnTo>
                  <a:pt x="5024560" y="1337444"/>
                </a:lnTo>
                <a:cubicBezTo>
                  <a:pt x="5038492" y="1353896"/>
                  <a:pt x="5047782" y="1365232"/>
                  <a:pt x="5057544" y="1372395"/>
                </a:cubicBezTo>
                <a:lnTo>
                  <a:pt x="5324008" y="899687"/>
                </a:lnTo>
                <a:lnTo>
                  <a:pt x="5590944" y="1372395"/>
                </a:lnTo>
                <a:cubicBezTo>
                  <a:pt x="5607474" y="1355943"/>
                  <a:pt x="5618888" y="1342088"/>
                  <a:pt x="5623532" y="1337444"/>
                </a:cubicBezTo>
                <a:close/>
                <a:moveTo>
                  <a:pt x="0" y="0"/>
                </a:moveTo>
                <a:lnTo>
                  <a:pt x="6096000" y="0"/>
                </a:lnTo>
                <a:lnTo>
                  <a:pt x="6096000" y="10287000"/>
                </a:lnTo>
                <a:lnTo>
                  <a:pt x="0" y="10287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9" tIns="45719" rIns="91439" bIns="45719" rtlCol="0" anchor="ctr">
            <a:noAutofit/>
          </a:bodyPr>
          <a:lstStyle/>
          <a:p>
            <a:pPr algn="ctr"/>
            <a:endParaRPr lang="en-GB" dirty="0"/>
          </a:p>
        </p:txBody>
      </p:sp>
      <p:pic>
        <p:nvPicPr>
          <p:cNvPr id="19" name="Graphic 18">
            <a:extLst>
              <a:ext uri="{FF2B5EF4-FFF2-40B4-BE49-F238E27FC236}">
                <a16:creationId xmlns:a16="http://schemas.microsoft.com/office/drawing/2014/main" xmlns="" id="{D3DAADC7-5582-4C2F-84F8-FF5FB674C145}"/>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 y="271425"/>
            <a:ext cx="809626" cy="1619250"/>
          </a:xfrm>
          <a:prstGeom prst="rect">
            <a:avLst/>
          </a:prstGeom>
        </p:spPr>
      </p:pic>
      <p:sp>
        <p:nvSpPr>
          <p:cNvPr id="20" name="Oval 19">
            <a:extLst>
              <a:ext uri="{FF2B5EF4-FFF2-40B4-BE49-F238E27FC236}">
                <a16:creationId xmlns:a16="http://schemas.microsoft.com/office/drawing/2014/main" xmlns="" id="{C6AF0F62-4B06-4F93-BFFD-0E52154F53FC}"/>
              </a:ext>
            </a:extLst>
          </p:cNvPr>
          <p:cNvSpPr>
            <a:spLocks noChangeAspect="1"/>
          </p:cNvSpPr>
          <p:nvPr userDrawn="1"/>
        </p:nvSpPr>
        <p:spPr>
          <a:xfrm>
            <a:off x="17226354" y="9370029"/>
            <a:ext cx="576000" cy="576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fld id="{E5B4EB64-54DE-40F8-9354-51A55C032A93}" type="slidenum">
              <a:rPr lang="pl-PL" sz="2300" smtClean="0">
                <a:solidFill>
                  <a:schemeClr val="bg1">
                    <a:lumMod val="10000"/>
                  </a:schemeClr>
                </a:solidFill>
                <a:latin typeface="+mn-lt"/>
                <a:cs typeface="Arial" panose="020B0604020202020204" pitchFamily="34" charset="0"/>
              </a:rPr>
              <a:pPr algn="ctr"/>
              <a:t>‹#›</a:t>
            </a:fld>
            <a:endParaRPr lang="pl-PL" sz="2300" dirty="0">
              <a:solidFill>
                <a:schemeClr val="bg1">
                  <a:lumMod val="10000"/>
                </a:schemeClr>
              </a:solidFill>
              <a:latin typeface="+mn-lt"/>
              <a:cs typeface="Arial" panose="020B0604020202020204" pitchFamily="34" charset="0"/>
            </a:endParaRPr>
          </a:p>
        </p:txBody>
      </p:sp>
      <p:sp>
        <p:nvSpPr>
          <p:cNvPr id="6" name="Title 1">
            <a:extLst>
              <a:ext uri="{FF2B5EF4-FFF2-40B4-BE49-F238E27FC236}">
                <a16:creationId xmlns:a16="http://schemas.microsoft.com/office/drawing/2014/main" xmlns="" id="{9B0E4FFD-45A4-452B-9085-36DC4D610360}"/>
              </a:ext>
            </a:extLst>
          </p:cNvPr>
          <p:cNvSpPr>
            <a:spLocks noGrp="1"/>
          </p:cNvSpPr>
          <p:nvPr>
            <p:ph type="title" hasCustomPrompt="1"/>
          </p:nvPr>
        </p:nvSpPr>
        <p:spPr>
          <a:xfrm>
            <a:off x="1228726" y="762008"/>
            <a:ext cx="10573132" cy="743793"/>
          </a:xfrm>
          <a:prstGeom prst="rect">
            <a:avLst/>
          </a:prstGeom>
        </p:spPr>
        <p:txBody>
          <a:bodyPr wrap="square" lIns="0" tIns="0" rIns="0" bIns="0">
            <a:spAutoFit/>
          </a:bodyPr>
          <a:lstStyle>
            <a:lvl1pPr>
              <a:lnSpc>
                <a:spcPts val="5800"/>
              </a:lnSpc>
              <a:defRPr sz="6100" b="1" cap="all" baseline="0">
                <a:solidFill>
                  <a:schemeClr val="bg1">
                    <a:lumMod val="10000"/>
                  </a:schemeClr>
                </a:solidFill>
                <a:latin typeface="Calibri" panose="020F0502020204030204" pitchFamily="34" charset="0"/>
                <a:cs typeface="Calibri" panose="020F0502020204030204" pitchFamily="34" charset="0"/>
              </a:defRPr>
            </a:lvl1pPr>
          </a:lstStyle>
          <a:p>
            <a:r>
              <a:rPr lang="en-GB" dirty="0"/>
              <a:t>SLIDE TITLE, CALIBRI BOLD, 60 PT</a:t>
            </a:r>
          </a:p>
        </p:txBody>
      </p:sp>
    </p:spTree>
    <p:extLst>
      <p:ext uri="{BB962C8B-B14F-4D97-AF65-F5344CB8AC3E}">
        <p14:creationId xmlns:p14="http://schemas.microsoft.com/office/powerpoint/2010/main" val="1189893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E0899C25-4970-47A3-A3BC-2B8F4CEF81A3}"/>
              </a:ext>
            </a:extLst>
          </p:cNvPr>
          <p:cNvSpPr/>
          <p:nvPr userDrawn="1"/>
        </p:nvSpPr>
        <p:spPr>
          <a:xfrm>
            <a:off x="0" y="0"/>
            <a:ext cx="18288000"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GB" dirty="0"/>
          </a:p>
        </p:txBody>
      </p:sp>
      <p:pic>
        <p:nvPicPr>
          <p:cNvPr id="10" name="Graphic 9">
            <a:extLst>
              <a:ext uri="{FF2B5EF4-FFF2-40B4-BE49-F238E27FC236}">
                <a16:creationId xmlns:a16="http://schemas.microsoft.com/office/drawing/2014/main" xmlns="" id="{A4CDCD79-1450-4EB7-A312-16C9C45A6645}"/>
              </a:ext>
            </a:extLst>
          </p:cNvPr>
          <p:cNvPicPr>
            <a:picLocks noChangeAspect="1"/>
          </p:cNvPicPr>
          <p:nvPr userDrawn="1"/>
        </p:nvPicPr>
        <p:blipFill rotWithShape="1">
          <a:blip r:embed="rId2">
            <a:alphaModFix amt="7000"/>
            <a:extLst>
              <a:ext uri="{96DAC541-7B7A-43D3-8B79-37D633B846F1}">
                <asvg:svgBlip xmlns="" xmlns:asvg="http://schemas.microsoft.com/office/drawing/2016/SVG/main" r:embed="rId3"/>
              </a:ext>
            </a:extLst>
          </a:blip>
          <a:srcRect t="27726" b="17511"/>
          <a:stretch/>
        </p:blipFill>
        <p:spPr>
          <a:xfrm>
            <a:off x="999918" y="0"/>
            <a:ext cx="16288164" cy="10287000"/>
          </a:xfrm>
          <a:prstGeom prst="rect">
            <a:avLst/>
          </a:prstGeom>
        </p:spPr>
      </p:pic>
      <p:sp>
        <p:nvSpPr>
          <p:cNvPr id="2" name="Title 1">
            <a:extLst>
              <a:ext uri="{FF2B5EF4-FFF2-40B4-BE49-F238E27FC236}">
                <a16:creationId xmlns:a16="http://schemas.microsoft.com/office/drawing/2014/main" xmlns="" id="{FD1D8B55-51F2-4A36-A9D5-6C2DD9AFB9D3}"/>
              </a:ext>
            </a:extLst>
          </p:cNvPr>
          <p:cNvSpPr>
            <a:spLocks noGrp="1"/>
          </p:cNvSpPr>
          <p:nvPr>
            <p:ph type="title" hasCustomPrompt="1"/>
          </p:nvPr>
        </p:nvSpPr>
        <p:spPr>
          <a:xfrm>
            <a:off x="5986462" y="4694629"/>
            <a:ext cx="6315076" cy="872034"/>
          </a:xfrm>
          <a:prstGeom prst="rect">
            <a:avLst/>
          </a:prstGeom>
        </p:spPr>
        <p:txBody>
          <a:bodyPr wrap="square" lIns="0" tIns="0" rIns="0" bIns="0">
            <a:spAutoFit/>
          </a:bodyPr>
          <a:lstStyle>
            <a:lvl1pPr algn="ctr">
              <a:lnSpc>
                <a:spcPts val="6800"/>
              </a:lnSpc>
              <a:defRPr sz="7100" b="1" cap="all" baseline="0">
                <a:solidFill>
                  <a:schemeClr val="bg2"/>
                </a:solidFill>
                <a:latin typeface="Calibri" panose="020F0502020204030204" pitchFamily="34" charset="0"/>
                <a:cs typeface="Calibri" panose="020F0502020204030204" pitchFamily="34" charset="0"/>
              </a:defRPr>
            </a:lvl1pPr>
          </a:lstStyle>
          <a:p>
            <a:r>
              <a:rPr lang="pl-PL" dirty="0"/>
              <a:t>Thank you!</a:t>
            </a:r>
            <a:endParaRPr lang="en-GB" dirty="0"/>
          </a:p>
        </p:txBody>
      </p:sp>
    </p:spTree>
    <p:extLst>
      <p:ext uri="{BB962C8B-B14F-4D97-AF65-F5344CB8AC3E}">
        <p14:creationId xmlns:p14="http://schemas.microsoft.com/office/powerpoint/2010/main" val="951940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ckup Layout 1">
    <p:spTree>
      <p:nvGrpSpPr>
        <p:cNvPr id="1" name=""/>
        <p:cNvGrpSpPr/>
        <p:nvPr/>
      </p:nvGrpSpPr>
      <p:grpSpPr>
        <a:xfrm>
          <a:off x="0" y="0"/>
          <a:ext cx="0" cy="0"/>
          <a:chOff x="0" y="0"/>
          <a:chExt cx="0" cy="0"/>
        </a:xfrm>
      </p:grpSpPr>
      <p:pic>
        <p:nvPicPr>
          <p:cNvPr id="13" name="Picture 12" descr="A screen shot of a computer monitor&#10;&#10;Description automatically generated">
            <a:extLst>
              <a:ext uri="{FF2B5EF4-FFF2-40B4-BE49-F238E27FC236}">
                <a16:creationId xmlns:a16="http://schemas.microsoft.com/office/drawing/2014/main" xmlns="" id="{6013F0D5-BD5D-4A67-BEC3-37DED9C9E5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228" y="2463261"/>
            <a:ext cx="8191500" cy="6858000"/>
          </a:xfrm>
          <a:prstGeom prst="rect">
            <a:avLst/>
          </a:prstGeom>
        </p:spPr>
      </p:pic>
      <p:sp>
        <p:nvSpPr>
          <p:cNvPr id="2" name="Title 1">
            <a:extLst>
              <a:ext uri="{FF2B5EF4-FFF2-40B4-BE49-F238E27FC236}">
                <a16:creationId xmlns:a16="http://schemas.microsoft.com/office/drawing/2014/main" xmlns="" id="{FD1D8B55-51F2-4A36-A9D5-6C2DD9AFB9D3}"/>
              </a:ext>
            </a:extLst>
          </p:cNvPr>
          <p:cNvSpPr>
            <a:spLocks noGrp="1"/>
          </p:cNvSpPr>
          <p:nvPr>
            <p:ph type="title" hasCustomPrompt="1"/>
          </p:nvPr>
        </p:nvSpPr>
        <p:spPr>
          <a:xfrm>
            <a:off x="1228724" y="762008"/>
            <a:ext cx="15501940" cy="743793"/>
          </a:xfrm>
          <a:prstGeom prst="rect">
            <a:avLst/>
          </a:prstGeom>
        </p:spPr>
        <p:txBody>
          <a:bodyPr wrap="square" lIns="0" tIns="0" rIns="0" bIns="0">
            <a:spAutoFit/>
          </a:bodyPr>
          <a:lstStyle>
            <a:lvl1pPr>
              <a:lnSpc>
                <a:spcPts val="5800"/>
              </a:lnSpc>
              <a:defRPr sz="6100" b="1" cap="all" baseline="0">
                <a:solidFill>
                  <a:schemeClr val="bg1">
                    <a:lumMod val="10000"/>
                  </a:schemeClr>
                </a:solidFill>
                <a:latin typeface="Calibri" panose="020F0502020204030204" pitchFamily="34" charset="0"/>
                <a:cs typeface="Calibri" panose="020F0502020204030204" pitchFamily="34" charset="0"/>
              </a:defRPr>
            </a:lvl1pPr>
          </a:lstStyle>
          <a:p>
            <a:r>
              <a:rPr lang="en-GB" dirty="0"/>
              <a:t>SLIDE TITLE, CALIBRI BOLD, 60 PT</a:t>
            </a:r>
          </a:p>
        </p:txBody>
      </p:sp>
      <p:sp>
        <p:nvSpPr>
          <p:cNvPr id="4" name="Oval 3">
            <a:extLst>
              <a:ext uri="{FF2B5EF4-FFF2-40B4-BE49-F238E27FC236}">
                <a16:creationId xmlns:a16="http://schemas.microsoft.com/office/drawing/2014/main" xmlns="" id="{ABCE8737-B3C4-4649-8F17-90E5AF404914}"/>
              </a:ext>
            </a:extLst>
          </p:cNvPr>
          <p:cNvSpPr>
            <a:spLocks noChangeAspect="1"/>
          </p:cNvSpPr>
          <p:nvPr userDrawn="1"/>
        </p:nvSpPr>
        <p:spPr>
          <a:xfrm>
            <a:off x="17226354" y="9370029"/>
            <a:ext cx="576000" cy="576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fld id="{E5B4EB64-54DE-40F8-9354-51A55C032A93}" type="slidenum">
              <a:rPr lang="pl-PL" sz="2300" smtClean="0">
                <a:solidFill>
                  <a:schemeClr val="bg1">
                    <a:lumMod val="10000"/>
                  </a:schemeClr>
                </a:solidFill>
                <a:latin typeface="+mn-lt"/>
                <a:cs typeface="Arial" panose="020B0604020202020204" pitchFamily="34" charset="0"/>
              </a:rPr>
              <a:pPr algn="ctr"/>
              <a:t>‹#›</a:t>
            </a:fld>
            <a:endParaRPr lang="pl-PL" sz="2300" dirty="0">
              <a:solidFill>
                <a:schemeClr val="bg1">
                  <a:lumMod val="10000"/>
                </a:schemeClr>
              </a:solidFill>
              <a:latin typeface="+mn-lt"/>
              <a:cs typeface="Arial" panose="020B0604020202020204" pitchFamily="34" charset="0"/>
            </a:endParaRPr>
          </a:p>
        </p:txBody>
      </p:sp>
      <p:pic>
        <p:nvPicPr>
          <p:cNvPr id="5" name="Graphic 4">
            <a:extLst>
              <a:ext uri="{FF2B5EF4-FFF2-40B4-BE49-F238E27FC236}">
                <a16:creationId xmlns:a16="http://schemas.microsoft.com/office/drawing/2014/main" xmlns="" id="{22B6A3DF-45E2-45ED-B82C-F28F7AE07E96}"/>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17128633" y="592448"/>
            <a:ext cx="771446" cy="889526"/>
          </a:xfrm>
          <a:prstGeom prst="rect">
            <a:avLst/>
          </a:prstGeom>
        </p:spPr>
      </p:pic>
      <p:pic>
        <p:nvPicPr>
          <p:cNvPr id="6" name="Graphic 5">
            <a:extLst>
              <a:ext uri="{FF2B5EF4-FFF2-40B4-BE49-F238E27FC236}">
                <a16:creationId xmlns:a16="http://schemas.microsoft.com/office/drawing/2014/main" xmlns="" id="{38368C94-FFE1-4DED-8215-FBD80F225AD1}"/>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1" y="271425"/>
            <a:ext cx="809626" cy="1619250"/>
          </a:xfrm>
          <a:prstGeom prst="rect">
            <a:avLst/>
          </a:prstGeom>
        </p:spPr>
      </p:pic>
      <p:sp>
        <p:nvSpPr>
          <p:cNvPr id="11" name="Picture Placeholder 7">
            <a:extLst>
              <a:ext uri="{FF2B5EF4-FFF2-40B4-BE49-F238E27FC236}">
                <a16:creationId xmlns:a16="http://schemas.microsoft.com/office/drawing/2014/main" xmlns="" id="{8C3938FE-13CD-483D-BA9C-CD8332D5FBC6}"/>
              </a:ext>
            </a:extLst>
          </p:cNvPr>
          <p:cNvSpPr>
            <a:spLocks noGrp="1"/>
          </p:cNvSpPr>
          <p:nvPr>
            <p:ph type="pic" sz="quarter" idx="12" hasCustomPrompt="1"/>
          </p:nvPr>
        </p:nvSpPr>
        <p:spPr>
          <a:xfrm>
            <a:off x="8689849" y="2851406"/>
            <a:ext cx="7384258" cy="4181474"/>
          </a:xfrm>
          <a:prstGeom prst="rect">
            <a:avLst/>
          </a:prstGeom>
          <a:solidFill>
            <a:schemeClr val="accent2"/>
          </a:solidFill>
        </p:spPr>
        <p:txBody>
          <a:bodyPr lIns="91439" tIns="45719" rIns="91439" bIns="45719" anchor="ctr" anchorCtr="0"/>
          <a:lstStyle>
            <a:lvl1pPr marL="0" indent="0" algn="ctr">
              <a:buFontTx/>
              <a:buNone/>
              <a:defRPr>
                <a:solidFill>
                  <a:schemeClr val="bg2">
                    <a:alpha val="50000"/>
                  </a:schemeClr>
                </a:solidFill>
              </a:defRPr>
            </a:lvl1pPr>
          </a:lstStyle>
          <a:p>
            <a:r>
              <a:rPr lang="pl-PL" dirty="0"/>
              <a:t>Click on the icon to add picture</a:t>
            </a:r>
            <a:endParaRPr lang="en-GB" dirty="0"/>
          </a:p>
        </p:txBody>
      </p:sp>
    </p:spTree>
    <p:extLst>
      <p:ext uri="{BB962C8B-B14F-4D97-AF65-F5344CB8AC3E}">
        <p14:creationId xmlns:p14="http://schemas.microsoft.com/office/powerpoint/2010/main" val="481607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ckup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1D8B55-51F2-4A36-A9D5-6C2DD9AFB9D3}"/>
              </a:ext>
            </a:extLst>
          </p:cNvPr>
          <p:cNvSpPr>
            <a:spLocks noGrp="1"/>
          </p:cNvSpPr>
          <p:nvPr>
            <p:ph type="title" hasCustomPrompt="1"/>
          </p:nvPr>
        </p:nvSpPr>
        <p:spPr>
          <a:xfrm>
            <a:off x="1228724" y="762008"/>
            <a:ext cx="15501940" cy="743793"/>
          </a:xfrm>
          <a:prstGeom prst="rect">
            <a:avLst/>
          </a:prstGeom>
        </p:spPr>
        <p:txBody>
          <a:bodyPr wrap="square" lIns="0" tIns="0" rIns="0" bIns="0">
            <a:spAutoFit/>
          </a:bodyPr>
          <a:lstStyle>
            <a:lvl1pPr>
              <a:lnSpc>
                <a:spcPts val="5800"/>
              </a:lnSpc>
              <a:defRPr sz="6100" b="1" cap="all" baseline="0">
                <a:solidFill>
                  <a:schemeClr val="bg1">
                    <a:lumMod val="10000"/>
                  </a:schemeClr>
                </a:solidFill>
                <a:latin typeface="Calibri" panose="020F0502020204030204" pitchFamily="34" charset="0"/>
                <a:cs typeface="Calibri" panose="020F0502020204030204" pitchFamily="34" charset="0"/>
              </a:defRPr>
            </a:lvl1pPr>
          </a:lstStyle>
          <a:p>
            <a:r>
              <a:rPr lang="en-GB" dirty="0"/>
              <a:t>SLIDE TITLE, CALIBRI BOLD, 60 PT</a:t>
            </a:r>
          </a:p>
        </p:txBody>
      </p:sp>
      <p:sp>
        <p:nvSpPr>
          <p:cNvPr id="4" name="Oval 3">
            <a:extLst>
              <a:ext uri="{FF2B5EF4-FFF2-40B4-BE49-F238E27FC236}">
                <a16:creationId xmlns:a16="http://schemas.microsoft.com/office/drawing/2014/main" xmlns="" id="{ABCE8737-B3C4-4649-8F17-90E5AF404914}"/>
              </a:ext>
            </a:extLst>
          </p:cNvPr>
          <p:cNvSpPr>
            <a:spLocks noChangeAspect="1"/>
          </p:cNvSpPr>
          <p:nvPr userDrawn="1"/>
        </p:nvSpPr>
        <p:spPr>
          <a:xfrm>
            <a:off x="17226354" y="9370029"/>
            <a:ext cx="576000" cy="576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fld id="{E5B4EB64-54DE-40F8-9354-51A55C032A93}" type="slidenum">
              <a:rPr lang="pl-PL" sz="2300" smtClean="0">
                <a:solidFill>
                  <a:schemeClr val="bg1">
                    <a:lumMod val="10000"/>
                  </a:schemeClr>
                </a:solidFill>
                <a:latin typeface="+mn-lt"/>
                <a:cs typeface="Arial" panose="020B0604020202020204" pitchFamily="34" charset="0"/>
              </a:rPr>
              <a:pPr algn="ctr"/>
              <a:t>‹#›</a:t>
            </a:fld>
            <a:endParaRPr lang="pl-PL" sz="2300" dirty="0">
              <a:solidFill>
                <a:schemeClr val="bg1">
                  <a:lumMod val="10000"/>
                </a:schemeClr>
              </a:solidFill>
              <a:latin typeface="+mn-lt"/>
              <a:cs typeface="Arial" panose="020B0604020202020204" pitchFamily="34" charset="0"/>
            </a:endParaRPr>
          </a:p>
        </p:txBody>
      </p:sp>
      <p:pic>
        <p:nvPicPr>
          <p:cNvPr id="5" name="Graphic 4">
            <a:extLst>
              <a:ext uri="{FF2B5EF4-FFF2-40B4-BE49-F238E27FC236}">
                <a16:creationId xmlns:a16="http://schemas.microsoft.com/office/drawing/2014/main" xmlns="" id="{22B6A3DF-45E2-45ED-B82C-F28F7AE07E96}"/>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7128633" y="592448"/>
            <a:ext cx="771446" cy="889526"/>
          </a:xfrm>
          <a:prstGeom prst="rect">
            <a:avLst/>
          </a:prstGeom>
        </p:spPr>
      </p:pic>
      <p:pic>
        <p:nvPicPr>
          <p:cNvPr id="6" name="Graphic 5">
            <a:extLst>
              <a:ext uri="{FF2B5EF4-FFF2-40B4-BE49-F238E27FC236}">
                <a16:creationId xmlns:a16="http://schemas.microsoft.com/office/drawing/2014/main" xmlns="" id="{38368C94-FFE1-4DED-8215-FBD80F225AD1}"/>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1" y="271425"/>
            <a:ext cx="809626" cy="1619250"/>
          </a:xfrm>
          <a:prstGeom prst="rect">
            <a:avLst/>
          </a:prstGeom>
        </p:spPr>
      </p:pic>
      <p:pic>
        <p:nvPicPr>
          <p:cNvPr id="7" name="Picture 6" descr="A picture containing indoor, monitor, sitting, computer&#10;&#10;Description automatically generated">
            <a:extLst>
              <a:ext uri="{FF2B5EF4-FFF2-40B4-BE49-F238E27FC236}">
                <a16:creationId xmlns:a16="http://schemas.microsoft.com/office/drawing/2014/main" xmlns="" id="{A81EE8AF-938D-46E9-A9DC-9C1AF8F38D3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905228" y="3558636"/>
            <a:ext cx="8953500" cy="5524500"/>
          </a:xfrm>
          <a:prstGeom prst="rect">
            <a:avLst/>
          </a:prstGeom>
        </p:spPr>
      </p:pic>
      <p:sp>
        <p:nvSpPr>
          <p:cNvPr id="11" name="Picture Placeholder 7">
            <a:extLst>
              <a:ext uri="{FF2B5EF4-FFF2-40B4-BE49-F238E27FC236}">
                <a16:creationId xmlns:a16="http://schemas.microsoft.com/office/drawing/2014/main" xmlns="" id="{8C3938FE-13CD-483D-BA9C-CD8332D5FBC6}"/>
              </a:ext>
            </a:extLst>
          </p:cNvPr>
          <p:cNvSpPr>
            <a:spLocks noGrp="1"/>
          </p:cNvSpPr>
          <p:nvPr>
            <p:ph type="pic" sz="quarter" idx="12" hasCustomPrompt="1"/>
          </p:nvPr>
        </p:nvSpPr>
        <p:spPr>
          <a:xfrm>
            <a:off x="9477376" y="4343400"/>
            <a:ext cx="5809204" cy="3729039"/>
          </a:xfrm>
          <a:prstGeom prst="rect">
            <a:avLst/>
          </a:prstGeom>
          <a:solidFill>
            <a:schemeClr val="accent2"/>
          </a:solidFill>
        </p:spPr>
        <p:txBody>
          <a:bodyPr lIns="91439" tIns="45719" rIns="91439" bIns="45719" anchor="ctr" anchorCtr="0"/>
          <a:lstStyle>
            <a:lvl1pPr marL="0" indent="0" algn="ctr">
              <a:buFontTx/>
              <a:buNone/>
              <a:defRPr>
                <a:solidFill>
                  <a:schemeClr val="bg2">
                    <a:alpha val="50000"/>
                  </a:schemeClr>
                </a:solidFill>
              </a:defRPr>
            </a:lvl1pPr>
          </a:lstStyle>
          <a:p>
            <a:r>
              <a:rPr lang="pl-PL" dirty="0"/>
              <a:t>Click on the icon to add picture</a:t>
            </a:r>
            <a:endParaRPr lang="en-GB" dirty="0"/>
          </a:p>
        </p:txBody>
      </p:sp>
    </p:spTree>
    <p:extLst>
      <p:ext uri="{BB962C8B-B14F-4D97-AF65-F5344CB8AC3E}">
        <p14:creationId xmlns:p14="http://schemas.microsoft.com/office/powerpoint/2010/main" val="3128923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ckup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1D8B55-51F2-4A36-A9D5-6C2DD9AFB9D3}"/>
              </a:ext>
            </a:extLst>
          </p:cNvPr>
          <p:cNvSpPr>
            <a:spLocks noGrp="1"/>
          </p:cNvSpPr>
          <p:nvPr>
            <p:ph type="title" hasCustomPrompt="1"/>
          </p:nvPr>
        </p:nvSpPr>
        <p:spPr>
          <a:xfrm>
            <a:off x="1228724" y="762008"/>
            <a:ext cx="15501940" cy="743793"/>
          </a:xfrm>
          <a:prstGeom prst="rect">
            <a:avLst/>
          </a:prstGeom>
        </p:spPr>
        <p:txBody>
          <a:bodyPr wrap="square" lIns="0" tIns="0" rIns="0" bIns="0">
            <a:spAutoFit/>
          </a:bodyPr>
          <a:lstStyle>
            <a:lvl1pPr>
              <a:lnSpc>
                <a:spcPts val="5800"/>
              </a:lnSpc>
              <a:defRPr sz="6100" b="1" cap="all" baseline="0">
                <a:solidFill>
                  <a:schemeClr val="bg1">
                    <a:lumMod val="10000"/>
                  </a:schemeClr>
                </a:solidFill>
                <a:latin typeface="Calibri" panose="020F0502020204030204" pitchFamily="34" charset="0"/>
                <a:cs typeface="Calibri" panose="020F0502020204030204" pitchFamily="34" charset="0"/>
              </a:defRPr>
            </a:lvl1pPr>
          </a:lstStyle>
          <a:p>
            <a:r>
              <a:rPr lang="en-GB" dirty="0"/>
              <a:t>SLIDE TITLE, CALIBRI BOLD, 60 PT</a:t>
            </a:r>
          </a:p>
        </p:txBody>
      </p:sp>
      <p:sp>
        <p:nvSpPr>
          <p:cNvPr id="4" name="Oval 3">
            <a:extLst>
              <a:ext uri="{FF2B5EF4-FFF2-40B4-BE49-F238E27FC236}">
                <a16:creationId xmlns:a16="http://schemas.microsoft.com/office/drawing/2014/main" xmlns="" id="{ABCE8737-B3C4-4649-8F17-90E5AF404914}"/>
              </a:ext>
            </a:extLst>
          </p:cNvPr>
          <p:cNvSpPr>
            <a:spLocks noChangeAspect="1"/>
          </p:cNvSpPr>
          <p:nvPr userDrawn="1"/>
        </p:nvSpPr>
        <p:spPr>
          <a:xfrm>
            <a:off x="17226354" y="9370029"/>
            <a:ext cx="576000" cy="576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fld id="{E5B4EB64-54DE-40F8-9354-51A55C032A93}" type="slidenum">
              <a:rPr lang="pl-PL" sz="2300" smtClean="0">
                <a:solidFill>
                  <a:schemeClr val="bg1">
                    <a:lumMod val="10000"/>
                  </a:schemeClr>
                </a:solidFill>
                <a:latin typeface="+mn-lt"/>
                <a:cs typeface="Arial" panose="020B0604020202020204" pitchFamily="34" charset="0"/>
              </a:rPr>
              <a:pPr algn="ctr"/>
              <a:t>‹#›</a:t>
            </a:fld>
            <a:endParaRPr lang="pl-PL" sz="2300" dirty="0">
              <a:solidFill>
                <a:schemeClr val="bg1">
                  <a:lumMod val="10000"/>
                </a:schemeClr>
              </a:solidFill>
              <a:latin typeface="+mn-lt"/>
              <a:cs typeface="Arial" panose="020B0604020202020204" pitchFamily="34" charset="0"/>
            </a:endParaRPr>
          </a:p>
        </p:txBody>
      </p:sp>
      <p:pic>
        <p:nvPicPr>
          <p:cNvPr id="5" name="Graphic 4">
            <a:extLst>
              <a:ext uri="{FF2B5EF4-FFF2-40B4-BE49-F238E27FC236}">
                <a16:creationId xmlns:a16="http://schemas.microsoft.com/office/drawing/2014/main" xmlns="" id="{22B6A3DF-45E2-45ED-B82C-F28F7AE07E96}"/>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7128633" y="592448"/>
            <a:ext cx="771446" cy="889526"/>
          </a:xfrm>
          <a:prstGeom prst="rect">
            <a:avLst/>
          </a:prstGeom>
        </p:spPr>
      </p:pic>
      <p:pic>
        <p:nvPicPr>
          <p:cNvPr id="6" name="Graphic 5">
            <a:extLst>
              <a:ext uri="{FF2B5EF4-FFF2-40B4-BE49-F238E27FC236}">
                <a16:creationId xmlns:a16="http://schemas.microsoft.com/office/drawing/2014/main" xmlns="" id="{38368C94-FFE1-4DED-8215-FBD80F225AD1}"/>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1" y="271425"/>
            <a:ext cx="809626" cy="1619250"/>
          </a:xfrm>
          <a:prstGeom prst="rect">
            <a:avLst/>
          </a:prstGeom>
        </p:spPr>
      </p:pic>
      <p:pic>
        <p:nvPicPr>
          <p:cNvPr id="9" name="Picture 8" descr="A close up of a screen&#10;&#10;Description automatically generated">
            <a:extLst>
              <a:ext uri="{FF2B5EF4-FFF2-40B4-BE49-F238E27FC236}">
                <a16:creationId xmlns:a16="http://schemas.microsoft.com/office/drawing/2014/main" xmlns="" id="{B5FA5E9E-48D2-4566-AD42-63BD9A78529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344228" y="2038029"/>
            <a:ext cx="5715000" cy="7620000"/>
          </a:xfrm>
          <a:prstGeom prst="rect">
            <a:avLst/>
          </a:prstGeom>
        </p:spPr>
      </p:pic>
      <p:sp>
        <p:nvSpPr>
          <p:cNvPr id="14" name="Picture Placeholder 7">
            <a:extLst>
              <a:ext uri="{FF2B5EF4-FFF2-40B4-BE49-F238E27FC236}">
                <a16:creationId xmlns:a16="http://schemas.microsoft.com/office/drawing/2014/main" xmlns="" id="{1BBD5A5B-F5F9-42A7-9CFF-F7C031CBFDB3}"/>
              </a:ext>
            </a:extLst>
          </p:cNvPr>
          <p:cNvSpPr>
            <a:spLocks noGrp="1"/>
          </p:cNvSpPr>
          <p:nvPr>
            <p:ph type="pic" sz="quarter" idx="13" hasCustomPrompt="1"/>
          </p:nvPr>
        </p:nvSpPr>
        <p:spPr>
          <a:xfrm>
            <a:off x="4694159" y="2502691"/>
            <a:ext cx="3015138" cy="6517767"/>
          </a:xfrm>
          <a:prstGeom prst="roundRect">
            <a:avLst>
              <a:gd name="adj" fmla="val 10770"/>
            </a:avLst>
          </a:prstGeom>
          <a:solidFill>
            <a:schemeClr val="accent2"/>
          </a:solidFill>
        </p:spPr>
        <p:txBody>
          <a:bodyPr lIns="91439" tIns="45719" rIns="91439" bIns="45719" anchor="ctr" anchorCtr="0"/>
          <a:lstStyle>
            <a:lvl1pPr marL="0" indent="0" algn="ctr">
              <a:buFontTx/>
              <a:buNone/>
              <a:defRPr>
                <a:solidFill>
                  <a:schemeClr val="bg2">
                    <a:alpha val="50000"/>
                  </a:schemeClr>
                </a:solidFill>
              </a:defRPr>
            </a:lvl1pPr>
          </a:lstStyle>
          <a:p>
            <a:r>
              <a:rPr lang="pl-PL" dirty="0"/>
              <a:t>Click on the icon to add picture</a:t>
            </a:r>
            <a:endParaRPr lang="en-GB" dirty="0"/>
          </a:p>
        </p:txBody>
      </p:sp>
      <p:pic>
        <p:nvPicPr>
          <p:cNvPr id="18" name="Picture 17" descr="A close up of a sign&#10;&#10;Description automatically generated">
            <a:extLst>
              <a:ext uri="{FF2B5EF4-FFF2-40B4-BE49-F238E27FC236}">
                <a16:creationId xmlns:a16="http://schemas.microsoft.com/office/drawing/2014/main" xmlns="" id="{C692DE1C-D28B-4387-B25E-75FC0AFC371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048034" y="4694509"/>
            <a:ext cx="3864388" cy="4830485"/>
          </a:xfrm>
          <a:prstGeom prst="rect">
            <a:avLst/>
          </a:prstGeom>
        </p:spPr>
      </p:pic>
      <p:sp>
        <p:nvSpPr>
          <p:cNvPr id="19" name="Picture Placeholder 7">
            <a:extLst>
              <a:ext uri="{FF2B5EF4-FFF2-40B4-BE49-F238E27FC236}">
                <a16:creationId xmlns:a16="http://schemas.microsoft.com/office/drawing/2014/main" xmlns="" id="{2143401C-D05B-4CAC-8643-C1321C7B5534}"/>
              </a:ext>
            </a:extLst>
          </p:cNvPr>
          <p:cNvSpPr>
            <a:spLocks noGrp="1"/>
          </p:cNvSpPr>
          <p:nvPr>
            <p:ph type="pic" sz="quarter" idx="14" hasCustomPrompt="1"/>
          </p:nvPr>
        </p:nvSpPr>
        <p:spPr>
          <a:xfrm>
            <a:off x="10709276" y="5645151"/>
            <a:ext cx="2416176" cy="2867025"/>
          </a:xfrm>
          <a:prstGeom prst="roundRect">
            <a:avLst>
              <a:gd name="adj" fmla="val 15645"/>
            </a:avLst>
          </a:prstGeom>
          <a:solidFill>
            <a:schemeClr val="accent2"/>
          </a:solidFill>
        </p:spPr>
        <p:txBody>
          <a:bodyPr lIns="91439" tIns="45719" rIns="91439" bIns="45719" anchor="ctr" anchorCtr="0"/>
          <a:lstStyle>
            <a:lvl1pPr marL="0" indent="0" algn="ctr">
              <a:buFontTx/>
              <a:buNone/>
              <a:defRPr>
                <a:solidFill>
                  <a:schemeClr val="bg2">
                    <a:alpha val="50000"/>
                  </a:schemeClr>
                </a:solidFill>
              </a:defRPr>
            </a:lvl1pPr>
          </a:lstStyle>
          <a:p>
            <a:r>
              <a:rPr lang="pl-PL" dirty="0"/>
              <a:t>Click on the icon to add picture</a:t>
            </a:r>
            <a:endParaRPr lang="en-GB" dirty="0"/>
          </a:p>
        </p:txBody>
      </p:sp>
    </p:spTree>
    <p:extLst>
      <p:ext uri="{BB962C8B-B14F-4D97-AF65-F5344CB8AC3E}">
        <p14:creationId xmlns:p14="http://schemas.microsoft.com/office/powerpoint/2010/main" val="2826258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c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1D8B55-51F2-4A36-A9D5-6C2DD9AFB9D3}"/>
              </a:ext>
            </a:extLst>
          </p:cNvPr>
          <p:cNvSpPr>
            <a:spLocks noGrp="1"/>
          </p:cNvSpPr>
          <p:nvPr>
            <p:ph type="title" hasCustomPrompt="1"/>
          </p:nvPr>
        </p:nvSpPr>
        <p:spPr>
          <a:xfrm>
            <a:off x="1228724" y="762008"/>
            <a:ext cx="15501940" cy="743793"/>
          </a:xfrm>
          <a:prstGeom prst="rect">
            <a:avLst/>
          </a:prstGeom>
        </p:spPr>
        <p:txBody>
          <a:bodyPr wrap="square" lIns="0" tIns="0" rIns="0" bIns="0">
            <a:spAutoFit/>
          </a:bodyPr>
          <a:lstStyle>
            <a:lvl1pPr>
              <a:lnSpc>
                <a:spcPts val="5800"/>
              </a:lnSpc>
              <a:defRPr sz="6100" b="1" cap="all" baseline="0">
                <a:solidFill>
                  <a:schemeClr val="bg1">
                    <a:lumMod val="10000"/>
                  </a:schemeClr>
                </a:solidFill>
                <a:latin typeface="Calibri" panose="020F0502020204030204" pitchFamily="34" charset="0"/>
                <a:cs typeface="Calibri" panose="020F0502020204030204" pitchFamily="34" charset="0"/>
              </a:defRPr>
            </a:lvl1pPr>
          </a:lstStyle>
          <a:p>
            <a:r>
              <a:rPr lang="en-GB" dirty="0"/>
              <a:t>SLIDE TITLE, CALIBRI BOLD, 60 PT</a:t>
            </a:r>
          </a:p>
        </p:txBody>
      </p:sp>
      <p:sp>
        <p:nvSpPr>
          <p:cNvPr id="4" name="Oval 3">
            <a:extLst>
              <a:ext uri="{FF2B5EF4-FFF2-40B4-BE49-F238E27FC236}">
                <a16:creationId xmlns:a16="http://schemas.microsoft.com/office/drawing/2014/main" xmlns="" id="{ABCE8737-B3C4-4649-8F17-90E5AF404914}"/>
              </a:ext>
            </a:extLst>
          </p:cNvPr>
          <p:cNvSpPr>
            <a:spLocks noChangeAspect="1"/>
          </p:cNvSpPr>
          <p:nvPr userDrawn="1"/>
        </p:nvSpPr>
        <p:spPr>
          <a:xfrm>
            <a:off x="17226354" y="9370029"/>
            <a:ext cx="576000" cy="576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fld id="{E5B4EB64-54DE-40F8-9354-51A55C032A93}" type="slidenum">
              <a:rPr lang="pl-PL" sz="2300" smtClean="0">
                <a:solidFill>
                  <a:schemeClr val="bg1">
                    <a:lumMod val="10000"/>
                  </a:schemeClr>
                </a:solidFill>
                <a:latin typeface="+mn-lt"/>
                <a:cs typeface="Arial" panose="020B0604020202020204" pitchFamily="34" charset="0"/>
              </a:rPr>
              <a:pPr algn="ctr"/>
              <a:t>‹#›</a:t>
            </a:fld>
            <a:endParaRPr lang="pl-PL" sz="2300" dirty="0">
              <a:solidFill>
                <a:schemeClr val="bg1">
                  <a:lumMod val="10000"/>
                </a:schemeClr>
              </a:solidFill>
              <a:latin typeface="+mn-lt"/>
              <a:cs typeface="Arial" panose="020B0604020202020204" pitchFamily="34" charset="0"/>
            </a:endParaRPr>
          </a:p>
        </p:txBody>
      </p:sp>
      <p:pic>
        <p:nvPicPr>
          <p:cNvPr id="5" name="Graphic 4">
            <a:extLst>
              <a:ext uri="{FF2B5EF4-FFF2-40B4-BE49-F238E27FC236}">
                <a16:creationId xmlns:a16="http://schemas.microsoft.com/office/drawing/2014/main" xmlns="" id="{22B6A3DF-45E2-45ED-B82C-F28F7AE07E96}"/>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7128633" y="592448"/>
            <a:ext cx="771446" cy="889526"/>
          </a:xfrm>
          <a:prstGeom prst="rect">
            <a:avLst/>
          </a:prstGeom>
        </p:spPr>
      </p:pic>
      <p:pic>
        <p:nvPicPr>
          <p:cNvPr id="6" name="Graphic 5">
            <a:extLst>
              <a:ext uri="{FF2B5EF4-FFF2-40B4-BE49-F238E27FC236}">
                <a16:creationId xmlns:a16="http://schemas.microsoft.com/office/drawing/2014/main" xmlns="" id="{38368C94-FFE1-4DED-8215-FBD80F225AD1}"/>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1" y="271425"/>
            <a:ext cx="809626" cy="1619250"/>
          </a:xfrm>
          <a:prstGeom prst="rect">
            <a:avLst/>
          </a:prstGeom>
        </p:spPr>
      </p:pic>
      <p:sp>
        <p:nvSpPr>
          <p:cNvPr id="19" name="Picture Placeholder 7">
            <a:extLst>
              <a:ext uri="{FF2B5EF4-FFF2-40B4-BE49-F238E27FC236}">
                <a16:creationId xmlns:a16="http://schemas.microsoft.com/office/drawing/2014/main" xmlns="" id="{2143401C-D05B-4CAC-8643-C1321C7B5534}"/>
              </a:ext>
            </a:extLst>
          </p:cNvPr>
          <p:cNvSpPr>
            <a:spLocks noGrp="1" noChangeAspect="1"/>
          </p:cNvSpPr>
          <p:nvPr>
            <p:ph type="pic" sz="quarter" idx="14" hasCustomPrompt="1"/>
          </p:nvPr>
        </p:nvSpPr>
        <p:spPr>
          <a:xfrm>
            <a:off x="5343952" y="3523500"/>
            <a:ext cx="3240000" cy="3240000"/>
          </a:xfrm>
          <a:prstGeom prst="roundRect">
            <a:avLst>
              <a:gd name="adj" fmla="val 50000"/>
            </a:avLst>
          </a:prstGeom>
          <a:solidFill>
            <a:schemeClr val="accent2"/>
          </a:solidFill>
          <a:ln>
            <a:noFill/>
          </a:ln>
        </p:spPr>
        <p:txBody>
          <a:bodyPr lIns="91439" tIns="45719" rIns="91439" bIns="45719" anchor="ctr" anchorCtr="0"/>
          <a:lstStyle>
            <a:lvl1pPr marL="0" indent="0" algn="ctr">
              <a:buFontTx/>
              <a:buNone/>
              <a:defRPr sz="3600">
                <a:solidFill>
                  <a:schemeClr val="bg2">
                    <a:alpha val="50000"/>
                  </a:schemeClr>
                </a:solidFill>
              </a:defRPr>
            </a:lvl1pPr>
          </a:lstStyle>
          <a:p>
            <a:r>
              <a:rPr lang="pl-PL" dirty="0"/>
              <a:t>Click on the icon to add picture</a:t>
            </a:r>
            <a:endParaRPr lang="en-GB" dirty="0"/>
          </a:p>
        </p:txBody>
      </p:sp>
      <p:sp>
        <p:nvSpPr>
          <p:cNvPr id="15" name="Text Placeholder 14">
            <a:extLst>
              <a:ext uri="{FF2B5EF4-FFF2-40B4-BE49-F238E27FC236}">
                <a16:creationId xmlns:a16="http://schemas.microsoft.com/office/drawing/2014/main" xmlns="" id="{1C66E4EB-EECA-4F69-AE5A-A39582F456C9}"/>
              </a:ext>
            </a:extLst>
          </p:cNvPr>
          <p:cNvSpPr>
            <a:spLocks noGrp="1"/>
          </p:cNvSpPr>
          <p:nvPr>
            <p:ph type="body" sz="quarter" idx="15" hasCustomPrompt="1"/>
          </p:nvPr>
        </p:nvSpPr>
        <p:spPr>
          <a:xfrm>
            <a:off x="9144000" y="4386263"/>
            <a:ext cx="2971800" cy="1514475"/>
          </a:xfrm>
          <a:prstGeom prst="rect">
            <a:avLst/>
          </a:prstGeom>
        </p:spPr>
        <p:txBody>
          <a:bodyPr lIns="91439" tIns="45719" rIns="91439" bIns="45719"/>
          <a:lstStyle>
            <a:lvl1pPr marL="0" indent="0">
              <a:spcBef>
                <a:spcPts val="0"/>
              </a:spcBef>
              <a:buFontTx/>
              <a:buNone/>
              <a:defRPr sz="2900"/>
            </a:lvl1pPr>
            <a:lvl2pPr marL="685795" indent="0">
              <a:buFontTx/>
              <a:buNone/>
              <a:defRPr/>
            </a:lvl2pPr>
            <a:lvl3pPr marL="1371589" indent="0">
              <a:buFontTx/>
              <a:buNone/>
              <a:defRPr/>
            </a:lvl3pPr>
            <a:lvl4pPr marL="2057384" indent="0">
              <a:buFontTx/>
              <a:buNone/>
              <a:defRPr/>
            </a:lvl4pPr>
            <a:lvl5pPr marL="2743178" indent="0">
              <a:buFontTx/>
              <a:buNone/>
              <a:defRPr/>
            </a:lvl5pPr>
          </a:lstStyle>
          <a:p>
            <a:pPr lvl="0"/>
            <a:r>
              <a:rPr lang="pl-PL" dirty="0"/>
              <a:t>Your name, function and contact details here</a:t>
            </a:r>
          </a:p>
        </p:txBody>
      </p:sp>
    </p:spTree>
    <p:extLst>
      <p:ext uri="{BB962C8B-B14F-4D97-AF65-F5344CB8AC3E}">
        <p14:creationId xmlns:p14="http://schemas.microsoft.com/office/powerpoint/2010/main" val="1773817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806ADC-9537-465D-ADC3-02454B3B2666}" type="datetimeFigureOut">
              <a:rPr lang="en-US" smtClean="0"/>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555870-0141-4824-A1A3-B4D4465250CE}" type="slidenum">
              <a:rPr lang="en-US" smtClean="0"/>
              <a:t>‹#›</a:t>
            </a:fld>
            <a:endParaRPr lang="en-US"/>
          </a:p>
        </p:txBody>
      </p:sp>
    </p:spTree>
    <p:extLst>
      <p:ext uri="{BB962C8B-B14F-4D97-AF65-F5344CB8AC3E}">
        <p14:creationId xmlns:p14="http://schemas.microsoft.com/office/powerpoint/2010/main" val="3270770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orizontal photo, dark">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xmlns="" id="{AF8EDE58-4FDE-4B68-ADFA-5A27F05EF47F}"/>
              </a:ext>
            </a:extLst>
          </p:cNvPr>
          <p:cNvSpPr>
            <a:spLocks noGrp="1"/>
          </p:cNvSpPr>
          <p:nvPr>
            <p:ph type="pic" sz="quarter" idx="10" hasCustomPrompt="1"/>
          </p:nvPr>
        </p:nvSpPr>
        <p:spPr>
          <a:xfrm>
            <a:off x="-1" y="2"/>
            <a:ext cx="18288002" cy="5143499"/>
          </a:xfrm>
          <a:custGeom>
            <a:avLst/>
            <a:gdLst>
              <a:gd name="connsiteX0" fmla="*/ 17516009 w 18288001"/>
              <a:gd name="connsiteY0" fmla="*/ 1304618 h 5143499"/>
              <a:gd name="connsiteX1" fmla="*/ 17354397 w 18288001"/>
              <a:gd name="connsiteY1" fmla="*/ 1442219 h 5143499"/>
              <a:gd name="connsiteX2" fmla="*/ 17677617 w 18288001"/>
              <a:gd name="connsiteY2" fmla="*/ 1442219 h 5143499"/>
              <a:gd name="connsiteX3" fmla="*/ 17516009 w 18288001"/>
              <a:gd name="connsiteY3" fmla="*/ 1057991 h 5143499"/>
              <a:gd name="connsiteX4" fmla="*/ 17270169 w 18288001"/>
              <a:gd name="connsiteY4" fmla="*/ 1388768 h 5143499"/>
              <a:gd name="connsiteX5" fmla="*/ 17319681 w 18288001"/>
              <a:gd name="connsiteY5" fmla="*/ 1423326 h 5143499"/>
              <a:gd name="connsiteX6" fmla="*/ 17516009 w 18288001"/>
              <a:gd name="connsiteY6" fmla="*/ 1216216 h 5143499"/>
              <a:gd name="connsiteX7" fmla="*/ 17712725 w 18288001"/>
              <a:gd name="connsiteY7" fmla="*/ 1423326 h 5143499"/>
              <a:gd name="connsiteX8" fmla="*/ 17761769 w 18288001"/>
              <a:gd name="connsiteY8" fmla="*/ 1390894 h 5143499"/>
              <a:gd name="connsiteX9" fmla="*/ 17647153 w 18288001"/>
              <a:gd name="connsiteY9" fmla="*/ 729654 h 5143499"/>
              <a:gd name="connsiteX10" fmla="*/ 17829465 w 18288001"/>
              <a:gd name="connsiteY10" fmla="*/ 1316347 h 5143499"/>
              <a:gd name="connsiteX11" fmla="*/ 17647153 w 18288001"/>
              <a:gd name="connsiteY11" fmla="*/ 729654 h 5143499"/>
              <a:gd name="connsiteX12" fmla="*/ 17384861 w 18288001"/>
              <a:gd name="connsiteY12" fmla="*/ 729654 h 5143499"/>
              <a:gd name="connsiteX13" fmla="*/ 17202549 w 18288001"/>
              <a:gd name="connsiteY13" fmla="*/ 1316347 h 5143499"/>
              <a:gd name="connsiteX14" fmla="*/ 17516009 w 18288001"/>
              <a:gd name="connsiteY14" fmla="*/ 592447 h 5143499"/>
              <a:gd name="connsiteX15" fmla="*/ 17216561 w 18288001"/>
              <a:gd name="connsiteY15" fmla="*/ 1337444 h 5143499"/>
              <a:gd name="connsiteX16" fmla="*/ 17249545 w 18288001"/>
              <a:gd name="connsiteY16" fmla="*/ 1372395 h 5143499"/>
              <a:gd name="connsiteX17" fmla="*/ 17516009 w 18288001"/>
              <a:gd name="connsiteY17" fmla="*/ 899687 h 5143499"/>
              <a:gd name="connsiteX18" fmla="*/ 17782945 w 18288001"/>
              <a:gd name="connsiteY18" fmla="*/ 1372395 h 5143499"/>
              <a:gd name="connsiteX19" fmla="*/ 17815533 w 18288001"/>
              <a:gd name="connsiteY19" fmla="*/ 1337444 h 5143499"/>
              <a:gd name="connsiteX20" fmla="*/ 1 w 18288001"/>
              <a:gd name="connsiteY20" fmla="*/ 271425 h 5143499"/>
              <a:gd name="connsiteX21" fmla="*/ 1 w 18288001"/>
              <a:gd name="connsiteY21" fmla="*/ 1890675 h 5143499"/>
              <a:gd name="connsiteX22" fmla="*/ 809626 w 18288001"/>
              <a:gd name="connsiteY22" fmla="*/ 1081050 h 5143499"/>
              <a:gd name="connsiteX23" fmla="*/ 0 w 18288001"/>
              <a:gd name="connsiteY23" fmla="*/ 0 h 5143499"/>
              <a:gd name="connsiteX24" fmla="*/ 18288001 w 18288001"/>
              <a:gd name="connsiteY24" fmla="*/ 0 h 5143499"/>
              <a:gd name="connsiteX25" fmla="*/ 18288001 w 18288001"/>
              <a:gd name="connsiteY25" fmla="*/ 5143499 h 5143499"/>
              <a:gd name="connsiteX26" fmla="*/ 0 w 18288001"/>
              <a:gd name="connsiteY2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288001" h="5143499">
                <a:moveTo>
                  <a:pt x="17516009" y="1304618"/>
                </a:moveTo>
                <a:lnTo>
                  <a:pt x="17354397" y="1442219"/>
                </a:lnTo>
                <a:cubicBezTo>
                  <a:pt x="17439021" y="1483940"/>
                  <a:pt x="17565129" y="1495669"/>
                  <a:pt x="17677617" y="1442219"/>
                </a:cubicBezTo>
                <a:close/>
                <a:moveTo>
                  <a:pt x="17516009" y="1057991"/>
                </a:moveTo>
                <a:lnTo>
                  <a:pt x="17270169" y="1388768"/>
                </a:lnTo>
                <a:cubicBezTo>
                  <a:pt x="17284573" y="1402702"/>
                  <a:pt x="17300633" y="1414037"/>
                  <a:pt x="17319681" y="1423326"/>
                </a:cubicBezTo>
                <a:lnTo>
                  <a:pt x="17516009" y="1216216"/>
                </a:lnTo>
                <a:lnTo>
                  <a:pt x="17712725" y="1423326"/>
                </a:lnTo>
                <a:cubicBezTo>
                  <a:pt x="17729177" y="1414037"/>
                  <a:pt x="17747837" y="1402702"/>
                  <a:pt x="17761769" y="1390894"/>
                </a:cubicBezTo>
                <a:close/>
                <a:moveTo>
                  <a:pt x="17647153" y="729654"/>
                </a:moveTo>
                <a:lnTo>
                  <a:pt x="17829465" y="1316347"/>
                </a:lnTo>
                <a:cubicBezTo>
                  <a:pt x="17981789" y="1109316"/>
                  <a:pt x="17888349" y="815930"/>
                  <a:pt x="17647153" y="729654"/>
                </a:cubicBezTo>
                <a:close/>
                <a:moveTo>
                  <a:pt x="17384861" y="729654"/>
                </a:moveTo>
                <a:cubicBezTo>
                  <a:pt x="17144141" y="815930"/>
                  <a:pt x="17050229" y="1109316"/>
                  <a:pt x="17202549" y="1316347"/>
                </a:cubicBezTo>
                <a:close/>
                <a:moveTo>
                  <a:pt x="17516009" y="592447"/>
                </a:moveTo>
                <a:lnTo>
                  <a:pt x="17216561" y="1337444"/>
                </a:lnTo>
                <a:cubicBezTo>
                  <a:pt x="17230493" y="1353896"/>
                  <a:pt x="17239785" y="1365232"/>
                  <a:pt x="17249545" y="1372395"/>
                </a:cubicBezTo>
                <a:lnTo>
                  <a:pt x="17516009" y="899687"/>
                </a:lnTo>
                <a:lnTo>
                  <a:pt x="17782945" y="1372395"/>
                </a:lnTo>
                <a:cubicBezTo>
                  <a:pt x="17799477" y="1355943"/>
                  <a:pt x="17810889" y="1342088"/>
                  <a:pt x="17815533" y="1337444"/>
                </a:cubicBezTo>
                <a:close/>
                <a:moveTo>
                  <a:pt x="1" y="271425"/>
                </a:moveTo>
                <a:lnTo>
                  <a:pt x="1" y="1890675"/>
                </a:lnTo>
                <a:lnTo>
                  <a:pt x="809626" y="1081050"/>
                </a:lnTo>
                <a:close/>
                <a:moveTo>
                  <a:pt x="0" y="0"/>
                </a:moveTo>
                <a:lnTo>
                  <a:pt x="18288001" y="0"/>
                </a:lnTo>
                <a:lnTo>
                  <a:pt x="18288001" y="5143499"/>
                </a:lnTo>
                <a:lnTo>
                  <a:pt x="0" y="5143499"/>
                </a:lnTo>
                <a:close/>
              </a:path>
            </a:pathLst>
          </a:custGeom>
          <a:solidFill>
            <a:schemeClr val="accent1"/>
          </a:solidFill>
        </p:spPr>
        <p:txBody>
          <a:bodyPr wrap="square" lIns="91439" tIns="45719" rIns="91439" bIns="45719" anchor="ctr" anchorCtr="0">
            <a:noAutofit/>
          </a:bodyPr>
          <a:lstStyle>
            <a:lvl1pPr marL="0" indent="0" algn="ctr">
              <a:buFontTx/>
              <a:buNone/>
              <a:defRPr>
                <a:solidFill>
                  <a:schemeClr val="bg2">
                    <a:alpha val="50000"/>
                  </a:schemeClr>
                </a:solidFill>
              </a:defRPr>
            </a:lvl1pPr>
          </a:lstStyle>
          <a:p>
            <a:r>
              <a:rPr lang="pl-PL" dirty="0"/>
              <a:t>Click on the icon to add picture</a:t>
            </a:r>
            <a:endParaRPr lang="en-GB" dirty="0"/>
          </a:p>
        </p:txBody>
      </p:sp>
      <p:sp>
        <p:nvSpPr>
          <p:cNvPr id="2" name="Title 1">
            <a:extLst>
              <a:ext uri="{FF2B5EF4-FFF2-40B4-BE49-F238E27FC236}">
                <a16:creationId xmlns:a16="http://schemas.microsoft.com/office/drawing/2014/main" xmlns="" id="{FD1D8B55-51F2-4A36-A9D5-6C2DD9AFB9D3}"/>
              </a:ext>
            </a:extLst>
          </p:cNvPr>
          <p:cNvSpPr>
            <a:spLocks noGrp="1"/>
          </p:cNvSpPr>
          <p:nvPr>
            <p:ph type="title" hasCustomPrompt="1"/>
          </p:nvPr>
        </p:nvSpPr>
        <p:spPr>
          <a:xfrm>
            <a:off x="1228724" y="762008"/>
            <a:ext cx="15501940" cy="743793"/>
          </a:xfrm>
          <a:prstGeom prst="rect">
            <a:avLst/>
          </a:prstGeom>
        </p:spPr>
        <p:txBody>
          <a:bodyPr wrap="square" lIns="0" tIns="0" rIns="0" bIns="0">
            <a:spAutoFit/>
          </a:bodyPr>
          <a:lstStyle>
            <a:lvl1pPr>
              <a:lnSpc>
                <a:spcPts val="5800"/>
              </a:lnSpc>
              <a:defRPr sz="6100" b="1">
                <a:solidFill>
                  <a:schemeClr val="bg2"/>
                </a:solidFill>
                <a:latin typeface="Calibri" panose="020F0502020204030204" pitchFamily="34" charset="0"/>
                <a:cs typeface="Calibri" panose="020F0502020204030204" pitchFamily="34" charset="0"/>
              </a:defRPr>
            </a:lvl1pPr>
          </a:lstStyle>
          <a:p>
            <a:r>
              <a:rPr lang="en-GB" dirty="0"/>
              <a:t>SLIDE TITLE, CALIBRI BOLD, 60 PT</a:t>
            </a:r>
          </a:p>
        </p:txBody>
      </p:sp>
      <p:sp>
        <p:nvSpPr>
          <p:cNvPr id="4" name="Oval 3">
            <a:extLst>
              <a:ext uri="{FF2B5EF4-FFF2-40B4-BE49-F238E27FC236}">
                <a16:creationId xmlns:a16="http://schemas.microsoft.com/office/drawing/2014/main" xmlns="" id="{ABCE8737-B3C4-4649-8F17-90E5AF404914}"/>
              </a:ext>
            </a:extLst>
          </p:cNvPr>
          <p:cNvSpPr>
            <a:spLocks noChangeAspect="1"/>
          </p:cNvSpPr>
          <p:nvPr userDrawn="1"/>
        </p:nvSpPr>
        <p:spPr>
          <a:xfrm>
            <a:off x="17226354" y="9370029"/>
            <a:ext cx="576000" cy="576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fld id="{E5B4EB64-54DE-40F8-9354-51A55C032A93}" type="slidenum">
              <a:rPr lang="pl-PL" sz="2300" smtClean="0">
                <a:solidFill>
                  <a:schemeClr val="bg1">
                    <a:lumMod val="10000"/>
                  </a:schemeClr>
                </a:solidFill>
                <a:latin typeface="+mn-lt"/>
                <a:cs typeface="Arial" panose="020B0604020202020204" pitchFamily="34" charset="0"/>
              </a:rPr>
              <a:pPr algn="ctr"/>
              <a:t>‹#›</a:t>
            </a:fld>
            <a:endParaRPr lang="pl-PL" sz="2300" dirty="0">
              <a:solidFill>
                <a:schemeClr val="bg1">
                  <a:lumMod val="10000"/>
                </a:schemeClr>
              </a:solidFill>
              <a:latin typeface="+mn-lt"/>
              <a:cs typeface="Arial" panose="020B0604020202020204" pitchFamily="34" charset="0"/>
            </a:endParaRPr>
          </a:p>
        </p:txBody>
      </p:sp>
    </p:spTree>
    <p:extLst>
      <p:ext uri="{BB962C8B-B14F-4D97-AF65-F5344CB8AC3E}">
        <p14:creationId xmlns:p14="http://schemas.microsoft.com/office/powerpoint/2010/main" val="19369050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orizontal photo, b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E8E87EC6-9C52-4C05-992F-D59143FED6DD}"/>
              </a:ext>
            </a:extLst>
          </p:cNvPr>
          <p:cNvSpPr/>
          <p:nvPr userDrawn="1"/>
        </p:nvSpPr>
        <p:spPr>
          <a:xfrm>
            <a:off x="-1" y="2"/>
            <a:ext cx="18288002" cy="25725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GB" dirty="0"/>
          </a:p>
        </p:txBody>
      </p:sp>
      <p:sp>
        <p:nvSpPr>
          <p:cNvPr id="22" name="Picture Placeholder 21">
            <a:extLst>
              <a:ext uri="{FF2B5EF4-FFF2-40B4-BE49-F238E27FC236}">
                <a16:creationId xmlns:a16="http://schemas.microsoft.com/office/drawing/2014/main" xmlns="" id="{AF8EDE58-4FDE-4B68-ADFA-5A27F05EF47F}"/>
              </a:ext>
            </a:extLst>
          </p:cNvPr>
          <p:cNvSpPr>
            <a:spLocks noGrp="1"/>
          </p:cNvSpPr>
          <p:nvPr>
            <p:ph type="pic" sz="quarter" idx="10" hasCustomPrompt="1"/>
          </p:nvPr>
        </p:nvSpPr>
        <p:spPr>
          <a:xfrm>
            <a:off x="-1" y="2"/>
            <a:ext cx="18288002" cy="5143499"/>
          </a:xfrm>
          <a:custGeom>
            <a:avLst/>
            <a:gdLst>
              <a:gd name="connsiteX0" fmla="*/ 17516009 w 18288001"/>
              <a:gd name="connsiteY0" fmla="*/ 1304618 h 5143499"/>
              <a:gd name="connsiteX1" fmla="*/ 17354397 w 18288001"/>
              <a:gd name="connsiteY1" fmla="*/ 1442219 h 5143499"/>
              <a:gd name="connsiteX2" fmla="*/ 17677617 w 18288001"/>
              <a:gd name="connsiteY2" fmla="*/ 1442219 h 5143499"/>
              <a:gd name="connsiteX3" fmla="*/ 17516009 w 18288001"/>
              <a:gd name="connsiteY3" fmla="*/ 1057991 h 5143499"/>
              <a:gd name="connsiteX4" fmla="*/ 17270169 w 18288001"/>
              <a:gd name="connsiteY4" fmla="*/ 1388768 h 5143499"/>
              <a:gd name="connsiteX5" fmla="*/ 17319681 w 18288001"/>
              <a:gd name="connsiteY5" fmla="*/ 1423326 h 5143499"/>
              <a:gd name="connsiteX6" fmla="*/ 17516009 w 18288001"/>
              <a:gd name="connsiteY6" fmla="*/ 1216216 h 5143499"/>
              <a:gd name="connsiteX7" fmla="*/ 17712725 w 18288001"/>
              <a:gd name="connsiteY7" fmla="*/ 1423326 h 5143499"/>
              <a:gd name="connsiteX8" fmla="*/ 17761769 w 18288001"/>
              <a:gd name="connsiteY8" fmla="*/ 1390894 h 5143499"/>
              <a:gd name="connsiteX9" fmla="*/ 17647153 w 18288001"/>
              <a:gd name="connsiteY9" fmla="*/ 729654 h 5143499"/>
              <a:gd name="connsiteX10" fmla="*/ 17829465 w 18288001"/>
              <a:gd name="connsiteY10" fmla="*/ 1316347 h 5143499"/>
              <a:gd name="connsiteX11" fmla="*/ 17647153 w 18288001"/>
              <a:gd name="connsiteY11" fmla="*/ 729654 h 5143499"/>
              <a:gd name="connsiteX12" fmla="*/ 17384861 w 18288001"/>
              <a:gd name="connsiteY12" fmla="*/ 729654 h 5143499"/>
              <a:gd name="connsiteX13" fmla="*/ 17202549 w 18288001"/>
              <a:gd name="connsiteY13" fmla="*/ 1316347 h 5143499"/>
              <a:gd name="connsiteX14" fmla="*/ 17516009 w 18288001"/>
              <a:gd name="connsiteY14" fmla="*/ 592447 h 5143499"/>
              <a:gd name="connsiteX15" fmla="*/ 17216561 w 18288001"/>
              <a:gd name="connsiteY15" fmla="*/ 1337444 h 5143499"/>
              <a:gd name="connsiteX16" fmla="*/ 17249545 w 18288001"/>
              <a:gd name="connsiteY16" fmla="*/ 1372395 h 5143499"/>
              <a:gd name="connsiteX17" fmla="*/ 17516009 w 18288001"/>
              <a:gd name="connsiteY17" fmla="*/ 899687 h 5143499"/>
              <a:gd name="connsiteX18" fmla="*/ 17782945 w 18288001"/>
              <a:gd name="connsiteY18" fmla="*/ 1372395 h 5143499"/>
              <a:gd name="connsiteX19" fmla="*/ 17815533 w 18288001"/>
              <a:gd name="connsiteY19" fmla="*/ 1337444 h 5143499"/>
              <a:gd name="connsiteX20" fmla="*/ 1 w 18288001"/>
              <a:gd name="connsiteY20" fmla="*/ 271425 h 5143499"/>
              <a:gd name="connsiteX21" fmla="*/ 1 w 18288001"/>
              <a:gd name="connsiteY21" fmla="*/ 1890675 h 5143499"/>
              <a:gd name="connsiteX22" fmla="*/ 809626 w 18288001"/>
              <a:gd name="connsiteY22" fmla="*/ 1081050 h 5143499"/>
              <a:gd name="connsiteX23" fmla="*/ 0 w 18288001"/>
              <a:gd name="connsiteY23" fmla="*/ 0 h 5143499"/>
              <a:gd name="connsiteX24" fmla="*/ 18288001 w 18288001"/>
              <a:gd name="connsiteY24" fmla="*/ 0 h 5143499"/>
              <a:gd name="connsiteX25" fmla="*/ 18288001 w 18288001"/>
              <a:gd name="connsiteY25" fmla="*/ 5143499 h 5143499"/>
              <a:gd name="connsiteX26" fmla="*/ 0 w 18288001"/>
              <a:gd name="connsiteY2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288001" h="5143499">
                <a:moveTo>
                  <a:pt x="17516009" y="1304618"/>
                </a:moveTo>
                <a:lnTo>
                  <a:pt x="17354397" y="1442219"/>
                </a:lnTo>
                <a:cubicBezTo>
                  <a:pt x="17439021" y="1483940"/>
                  <a:pt x="17565129" y="1495669"/>
                  <a:pt x="17677617" y="1442219"/>
                </a:cubicBezTo>
                <a:close/>
                <a:moveTo>
                  <a:pt x="17516009" y="1057991"/>
                </a:moveTo>
                <a:lnTo>
                  <a:pt x="17270169" y="1388768"/>
                </a:lnTo>
                <a:cubicBezTo>
                  <a:pt x="17284573" y="1402702"/>
                  <a:pt x="17300633" y="1414037"/>
                  <a:pt x="17319681" y="1423326"/>
                </a:cubicBezTo>
                <a:lnTo>
                  <a:pt x="17516009" y="1216216"/>
                </a:lnTo>
                <a:lnTo>
                  <a:pt x="17712725" y="1423326"/>
                </a:lnTo>
                <a:cubicBezTo>
                  <a:pt x="17729177" y="1414037"/>
                  <a:pt x="17747837" y="1402702"/>
                  <a:pt x="17761769" y="1390894"/>
                </a:cubicBezTo>
                <a:close/>
                <a:moveTo>
                  <a:pt x="17647153" y="729654"/>
                </a:moveTo>
                <a:lnTo>
                  <a:pt x="17829465" y="1316347"/>
                </a:lnTo>
                <a:cubicBezTo>
                  <a:pt x="17981789" y="1109316"/>
                  <a:pt x="17888349" y="815930"/>
                  <a:pt x="17647153" y="729654"/>
                </a:cubicBezTo>
                <a:close/>
                <a:moveTo>
                  <a:pt x="17384861" y="729654"/>
                </a:moveTo>
                <a:cubicBezTo>
                  <a:pt x="17144141" y="815930"/>
                  <a:pt x="17050229" y="1109316"/>
                  <a:pt x="17202549" y="1316347"/>
                </a:cubicBezTo>
                <a:close/>
                <a:moveTo>
                  <a:pt x="17516009" y="592447"/>
                </a:moveTo>
                <a:lnTo>
                  <a:pt x="17216561" y="1337444"/>
                </a:lnTo>
                <a:cubicBezTo>
                  <a:pt x="17230493" y="1353896"/>
                  <a:pt x="17239785" y="1365232"/>
                  <a:pt x="17249545" y="1372395"/>
                </a:cubicBezTo>
                <a:lnTo>
                  <a:pt x="17516009" y="899687"/>
                </a:lnTo>
                <a:lnTo>
                  <a:pt x="17782945" y="1372395"/>
                </a:lnTo>
                <a:cubicBezTo>
                  <a:pt x="17799477" y="1355943"/>
                  <a:pt x="17810889" y="1342088"/>
                  <a:pt x="17815533" y="1337444"/>
                </a:cubicBezTo>
                <a:close/>
                <a:moveTo>
                  <a:pt x="1" y="271425"/>
                </a:moveTo>
                <a:lnTo>
                  <a:pt x="1" y="1890675"/>
                </a:lnTo>
                <a:lnTo>
                  <a:pt x="809626" y="1081050"/>
                </a:lnTo>
                <a:close/>
                <a:moveTo>
                  <a:pt x="0" y="0"/>
                </a:moveTo>
                <a:lnTo>
                  <a:pt x="18288001" y="0"/>
                </a:lnTo>
                <a:lnTo>
                  <a:pt x="18288001" y="5143499"/>
                </a:lnTo>
                <a:lnTo>
                  <a:pt x="0" y="5143499"/>
                </a:lnTo>
                <a:close/>
              </a:path>
            </a:pathLst>
          </a:custGeom>
          <a:solidFill>
            <a:schemeClr val="accent1">
              <a:lumMod val="40000"/>
              <a:lumOff val="60000"/>
            </a:schemeClr>
          </a:solidFill>
        </p:spPr>
        <p:txBody>
          <a:bodyPr wrap="square" lIns="91439" tIns="45719" rIns="91439" bIns="45719" anchor="ctr" anchorCtr="0">
            <a:noAutofit/>
          </a:bodyPr>
          <a:lstStyle>
            <a:lvl1pPr marL="0" indent="0" algn="ctr">
              <a:buFontTx/>
              <a:buNone/>
              <a:defRPr>
                <a:solidFill>
                  <a:schemeClr val="accent1">
                    <a:alpha val="50000"/>
                  </a:schemeClr>
                </a:solidFill>
              </a:defRPr>
            </a:lvl1pPr>
          </a:lstStyle>
          <a:p>
            <a:r>
              <a:rPr lang="pl-PL" dirty="0"/>
              <a:t>Click on the icon to add picture</a:t>
            </a:r>
            <a:endParaRPr lang="en-GB" dirty="0"/>
          </a:p>
        </p:txBody>
      </p:sp>
      <p:sp>
        <p:nvSpPr>
          <p:cNvPr id="4" name="Oval 3">
            <a:extLst>
              <a:ext uri="{FF2B5EF4-FFF2-40B4-BE49-F238E27FC236}">
                <a16:creationId xmlns:a16="http://schemas.microsoft.com/office/drawing/2014/main" xmlns="" id="{ABCE8737-B3C4-4649-8F17-90E5AF404914}"/>
              </a:ext>
            </a:extLst>
          </p:cNvPr>
          <p:cNvSpPr>
            <a:spLocks noChangeAspect="1"/>
          </p:cNvSpPr>
          <p:nvPr userDrawn="1"/>
        </p:nvSpPr>
        <p:spPr>
          <a:xfrm>
            <a:off x="17226354" y="9370029"/>
            <a:ext cx="576000" cy="576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fld id="{E5B4EB64-54DE-40F8-9354-51A55C032A93}" type="slidenum">
              <a:rPr lang="pl-PL" sz="2300" smtClean="0">
                <a:solidFill>
                  <a:schemeClr val="bg1">
                    <a:lumMod val="10000"/>
                  </a:schemeClr>
                </a:solidFill>
                <a:latin typeface="+mn-lt"/>
                <a:cs typeface="Arial" panose="020B0604020202020204" pitchFamily="34" charset="0"/>
              </a:rPr>
              <a:pPr algn="ctr"/>
              <a:t>‹#›</a:t>
            </a:fld>
            <a:endParaRPr lang="pl-PL" sz="2300" dirty="0">
              <a:solidFill>
                <a:schemeClr val="bg1">
                  <a:lumMod val="10000"/>
                </a:schemeClr>
              </a:solidFill>
              <a:latin typeface="+mn-lt"/>
              <a:cs typeface="Arial" panose="020B0604020202020204" pitchFamily="34" charset="0"/>
            </a:endParaRPr>
          </a:p>
        </p:txBody>
      </p:sp>
      <p:sp>
        <p:nvSpPr>
          <p:cNvPr id="2" name="Title 1">
            <a:extLst>
              <a:ext uri="{FF2B5EF4-FFF2-40B4-BE49-F238E27FC236}">
                <a16:creationId xmlns:a16="http://schemas.microsoft.com/office/drawing/2014/main" xmlns="" id="{FD1D8B55-51F2-4A36-A9D5-6C2DD9AFB9D3}"/>
              </a:ext>
            </a:extLst>
          </p:cNvPr>
          <p:cNvSpPr>
            <a:spLocks noGrp="1"/>
          </p:cNvSpPr>
          <p:nvPr>
            <p:ph type="title" hasCustomPrompt="1"/>
          </p:nvPr>
        </p:nvSpPr>
        <p:spPr>
          <a:xfrm>
            <a:off x="1228724" y="762008"/>
            <a:ext cx="15501940" cy="743793"/>
          </a:xfrm>
          <a:prstGeom prst="rect">
            <a:avLst/>
          </a:prstGeom>
        </p:spPr>
        <p:txBody>
          <a:bodyPr wrap="square" lIns="0" tIns="0" rIns="0" bIns="0">
            <a:spAutoFit/>
          </a:bodyPr>
          <a:lstStyle>
            <a:lvl1pPr>
              <a:lnSpc>
                <a:spcPts val="5800"/>
              </a:lnSpc>
              <a:defRPr sz="6100" b="1">
                <a:solidFill>
                  <a:schemeClr val="bg1">
                    <a:lumMod val="10000"/>
                  </a:schemeClr>
                </a:solidFill>
                <a:latin typeface="Calibri" panose="020F0502020204030204" pitchFamily="34" charset="0"/>
                <a:cs typeface="Calibri" panose="020F0502020204030204" pitchFamily="34" charset="0"/>
              </a:defRPr>
            </a:lvl1pPr>
          </a:lstStyle>
          <a:p>
            <a:r>
              <a:rPr lang="en-GB" dirty="0"/>
              <a:t>SLIDE TITLE, CALIBRI BOLD, 60 PT</a:t>
            </a:r>
          </a:p>
        </p:txBody>
      </p:sp>
    </p:spTree>
    <p:extLst>
      <p:ext uri="{BB962C8B-B14F-4D97-AF65-F5344CB8AC3E}">
        <p14:creationId xmlns:p14="http://schemas.microsoft.com/office/powerpoint/2010/main" val="14821134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de photo, dark">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xmlns="" id="{B2A4F4AB-8AB3-40FA-8B68-587A73F975A9}"/>
              </a:ext>
            </a:extLst>
          </p:cNvPr>
          <p:cNvSpPr>
            <a:spLocks noGrp="1"/>
          </p:cNvSpPr>
          <p:nvPr>
            <p:ph type="pic" sz="quarter" idx="11" hasCustomPrompt="1"/>
          </p:nvPr>
        </p:nvSpPr>
        <p:spPr>
          <a:xfrm>
            <a:off x="12192000" y="2"/>
            <a:ext cx="6096000" cy="10286999"/>
          </a:xfrm>
          <a:custGeom>
            <a:avLst/>
            <a:gdLst>
              <a:gd name="connsiteX0" fmla="*/ 5322354 w 6096000"/>
              <a:gd name="connsiteY0" fmla="*/ 9370028 h 10286999"/>
              <a:gd name="connsiteX1" fmla="*/ 5034354 w 6096000"/>
              <a:gd name="connsiteY1" fmla="*/ 9658028 h 10286999"/>
              <a:gd name="connsiteX2" fmla="*/ 5322354 w 6096000"/>
              <a:gd name="connsiteY2" fmla="*/ 9946028 h 10286999"/>
              <a:gd name="connsiteX3" fmla="*/ 5610354 w 6096000"/>
              <a:gd name="connsiteY3" fmla="*/ 9658028 h 10286999"/>
              <a:gd name="connsiteX4" fmla="*/ 5322354 w 6096000"/>
              <a:gd name="connsiteY4" fmla="*/ 9370028 h 10286999"/>
              <a:gd name="connsiteX5" fmla="*/ 5324008 w 6096000"/>
              <a:gd name="connsiteY5" fmla="*/ 1304617 h 10286999"/>
              <a:gd name="connsiteX6" fmla="*/ 5162396 w 6096000"/>
              <a:gd name="connsiteY6" fmla="*/ 1442218 h 10286999"/>
              <a:gd name="connsiteX7" fmla="*/ 5485616 w 6096000"/>
              <a:gd name="connsiteY7" fmla="*/ 1442218 h 10286999"/>
              <a:gd name="connsiteX8" fmla="*/ 5324006 w 6096000"/>
              <a:gd name="connsiteY8" fmla="*/ 1057990 h 10286999"/>
              <a:gd name="connsiteX9" fmla="*/ 5078168 w 6096000"/>
              <a:gd name="connsiteY9" fmla="*/ 1388767 h 10286999"/>
              <a:gd name="connsiteX10" fmla="*/ 5127680 w 6096000"/>
              <a:gd name="connsiteY10" fmla="*/ 1423325 h 10286999"/>
              <a:gd name="connsiteX11" fmla="*/ 5324006 w 6096000"/>
              <a:gd name="connsiteY11" fmla="*/ 1216215 h 10286999"/>
              <a:gd name="connsiteX12" fmla="*/ 5520724 w 6096000"/>
              <a:gd name="connsiteY12" fmla="*/ 1423325 h 10286999"/>
              <a:gd name="connsiteX13" fmla="*/ 5569768 w 6096000"/>
              <a:gd name="connsiteY13" fmla="*/ 1390893 h 10286999"/>
              <a:gd name="connsiteX14" fmla="*/ 5455152 w 6096000"/>
              <a:gd name="connsiteY14" fmla="*/ 729653 h 10286999"/>
              <a:gd name="connsiteX15" fmla="*/ 5637464 w 6096000"/>
              <a:gd name="connsiteY15" fmla="*/ 1316346 h 10286999"/>
              <a:gd name="connsiteX16" fmla="*/ 5455152 w 6096000"/>
              <a:gd name="connsiteY16" fmla="*/ 729653 h 10286999"/>
              <a:gd name="connsiteX17" fmla="*/ 5192860 w 6096000"/>
              <a:gd name="connsiteY17" fmla="*/ 729653 h 10286999"/>
              <a:gd name="connsiteX18" fmla="*/ 5010548 w 6096000"/>
              <a:gd name="connsiteY18" fmla="*/ 1316346 h 10286999"/>
              <a:gd name="connsiteX19" fmla="*/ 5324008 w 6096000"/>
              <a:gd name="connsiteY19" fmla="*/ 592446 h 10286999"/>
              <a:gd name="connsiteX20" fmla="*/ 5024560 w 6096000"/>
              <a:gd name="connsiteY20" fmla="*/ 1337443 h 10286999"/>
              <a:gd name="connsiteX21" fmla="*/ 5057544 w 6096000"/>
              <a:gd name="connsiteY21" fmla="*/ 1372394 h 10286999"/>
              <a:gd name="connsiteX22" fmla="*/ 5324008 w 6096000"/>
              <a:gd name="connsiteY22" fmla="*/ 899686 h 10286999"/>
              <a:gd name="connsiteX23" fmla="*/ 5590944 w 6096000"/>
              <a:gd name="connsiteY23" fmla="*/ 1372394 h 10286999"/>
              <a:gd name="connsiteX24" fmla="*/ 5623532 w 6096000"/>
              <a:gd name="connsiteY24" fmla="*/ 1337443 h 10286999"/>
              <a:gd name="connsiteX25" fmla="*/ 0 w 6096000"/>
              <a:gd name="connsiteY25" fmla="*/ 0 h 10286999"/>
              <a:gd name="connsiteX26" fmla="*/ 6096000 w 6096000"/>
              <a:gd name="connsiteY26" fmla="*/ 0 h 10286999"/>
              <a:gd name="connsiteX27" fmla="*/ 6096000 w 6096000"/>
              <a:gd name="connsiteY27" fmla="*/ 10286999 h 10286999"/>
              <a:gd name="connsiteX28" fmla="*/ 0 w 6096000"/>
              <a:gd name="connsiteY28" fmla="*/ 10286999 h 1028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96000" h="10286999">
                <a:moveTo>
                  <a:pt x="5322354" y="9370028"/>
                </a:moveTo>
                <a:cubicBezTo>
                  <a:pt x="5163296" y="9370028"/>
                  <a:pt x="5034354" y="9498970"/>
                  <a:pt x="5034354" y="9658028"/>
                </a:cubicBezTo>
                <a:cubicBezTo>
                  <a:pt x="5034354" y="9817086"/>
                  <a:pt x="5163296" y="9946028"/>
                  <a:pt x="5322354" y="9946028"/>
                </a:cubicBezTo>
                <a:cubicBezTo>
                  <a:pt x="5481412" y="9946028"/>
                  <a:pt x="5610354" y="9817086"/>
                  <a:pt x="5610354" y="9658028"/>
                </a:cubicBezTo>
                <a:cubicBezTo>
                  <a:pt x="5610354" y="9498970"/>
                  <a:pt x="5481412" y="9370028"/>
                  <a:pt x="5322354" y="9370028"/>
                </a:cubicBezTo>
                <a:close/>
                <a:moveTo>
                  <a:pt x="5324008" y="1304617"/>
                </a:moveTo>
                <a:lnTo>
                  <a:pt x="5162396" y="1442218"/>
                </a:lnTo>
                <a:cubicBezTo>
                  <a:pt x="5247020" y="1483939"/>
                  <a:pt x="5373128" y="1495668"/>
                  <a:pt x="5485616" y="1442218"/>
                </a:cubicBezTo>
                <a:close/>
                <a:moveTo>
                  <a:pt x="5324006" y="1057990"/>
                </a:moveTo>
                <a:lnTo>
                  <a:pt x="5078168" y="1388767"/>
                </a:lnTo>
                <a:cubicBezTo>
                  <a:pt x="5092572" y="1402701"/>
                  <a:pt x="5108632" y="1414036"/>
                  <a:pt x="5127680" y="1423325"/>
                </a:cubicBezTo>
                <a:lnTo>
                  <a:pt x="5324006" y="1216215"/>
                </a:lnTo>
                <a:lnTo>
                  <a:pt x="5520724" y="1423325"/>
                </a:lnTo>
                <a:cubicBezTo>
                  <a:pt x="5537176" y="1414036"/>
                  <a:pt x="5555834" y="1402701"/>
                  <a:pt x="5569768" y="1390893"/>
                </a:cubicBezTo>
                <a:close/>
                <a:moveTo>
                  <a:pt x="5455152" y="729653"/>
                </a:moveTo>
                <a:lnTo>
                  <a:pt x="5637464" y="1316346"/>
                </a:lnTo>
                <a:cubicBezTo>
                  <a:pt x="5789786" y="1109315"/>
                  <a:pt x="5696348" y="815929"/>
                  <a:pt x="5455152" y="729653"/>
                </a:cubicBezTo>
                <a:close/>
                <a:moveTo>
                  <a:pt x="5192860" y="729653"/>
                </a:moveTo>
                <a:cubicBezTo>
                  <a:pt x="4952140" y="815929"/>
                  <a:pt x="4858228" y="1109315"/>
                  <a:pt x="5010548" y="1316346"/>
                </a:cubicBezTo>
                <a:close/>
                <a:moveTo>
                  <a:pt x="5324008" y="592446"/>
                </a:moveTo>
                <a:lnTo>
                  <a:pt x="5024560" y="1337443"/>
                </a:lnTo>
                <a:cubicBezTo>
                  <a:pt x="5038492" y="1353895"/>
                  <a:pt x="5047782" y="1365231"/>
                  <a:pt x="5057544" y="1372394"/>
                </a:cubicBezTo>
                <a:lnTo>
                  <a:pt x="5324008" y="899686"/>
                </a:lnTo>
                <a:lnTo>
                  <a:pt x="5590944" y="1372394"/>
                </a:lnTo>
                <a:cubicBezTo>
                  <a:pt x="5607474" y="1355942"/>
                  <a:pt x="5618888" y="1342087"/>
                  <a:pt x="5623532" y="1337443"/>
                </a:cubicBezTo>
                <a:close/>
                <a:moveTo>
                  <a:pt x="0" y="0"/>
                </a:moveTo>
                <a:lnTo>
                  <a:pt x="6096000" y="0"/>
                </a:lnTo>
                <a:lnTo>
                  <a:pt x="6096000" y="10286999"/>
                </a:lnTo>
                <a:lnTo>
                  <a:pt x="0" y="10286999"/>
                </a:lnTo>
                <a:close/>
              </a:path>
            </a:pathLst>
          </a:custGeom>
          <a:solidFill>
            <a:schemeClr val="accent2"/>
          </a:solidFill>
        </p:spPr>
        <p:txBody>
          <a:bodyPr wrap="square" lIns="1079991" tIns="45719" rIns="1079991" bIns="45719" anchor="ctr" anchorCtr="0">
            <a:noAutofit/>
          </a:bodyPr>
          <a:lstStyle>
            <a:lvl1pPr marL="0" indent="0" algn="ctr">
              <a:buFontTx/>
              <a:buNone/>
              <a:defRPr>
                <a:solidFill>
                  <a:schemeClr val="bg2">
                    <a:alpha val="50000"/>
                  </a:schemeClr>
                </a:solidFill>
              </a:defRPr>
            </a:lvl1pPr>
          </a:lstStyle>
          <a:p>
            <a:r>
              <a:rPr lang="pl-PL" dirty="0"/>
              <a:t>Click on the icon to add picture</a:t>
            </a:r>
            <a:endParaRPr lang="en-GB" dirty="0"/>
          </a:p>
        </p:txBody>
      </p:sp>
      <p:pic>
        <p:nvPicPr>
          <p:cNvPr id="19" name="Graphic 18">
            <a:extLst>
              <a:ext uri="{FF2B5EF4-FFF2-40B4-BE49-F238E27FC236}">
                <a16:creationId xmlns:a16="http://schemas.microsoft.com/office/drawing/2014/main" xmlns="" id="{D3DAADC7-5582-4C2F-84F8-FF5FB674C145}"/>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 y="271425"/>
            <a:ext cx="809626" cy="1619250"/>
          </a:xfrm>
          <a:prstGeom prst="rect">
            <a:avLst/>
          </a:prstGeom>
        </p:spPr>
      </p:pic>
      <p:sp>
        <p:nvSpPr>
          <p:cNvPr id="24" name="Oval 23">
            <a:extLst>
              <a:ext uri="{FF2B5EF4-FFF2-40B4-BE49-F238E27FC236}">
                <a16:creationId xmlns:a16="http://schemas.microsoft.com/office/drawing/2014/main" xmlns="" id="{F2B4F968-0455-4905-BFDC-C879937C1C54}"/>
              </a:ext>
            </a:extLst>
          </p:cNvPr>
          <p:cNvSpPr>
            <a:spLocks noChangeAspect="1"/>
          </p:cNvSpPr>
          <p:nvPr userDrawn="1"/>
        </p:nvSpPr>
        <p:spPr>
          <a:xfrm>
            <a:off x="17226354" y="9370029"/>
            <a:ext cx="576000" cy="576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fld id="{E5B4EB64-54DE-40F8-9354-51A55C032A93}" type="slidenum">
              <a:rPr lang="pl-PL" sz="2300" smtClean="0">
                <a:solidFill>
                  <a:schemeClr val="bg1">
                    <a:lumMod val="10000"/>
                  </a:schemeClr>
                </a:solidFill>
                <a:latin typeface="+mn-lt"/>
                <a:cs typeface="Arial" panose="020B0604020202020204" pitchFamily="34" charset="0"/>
              </a:rPr>
              <a:pPr algn="ctr"/>
              <a:t>‹#›</a:t>
            </a:fld>
            <a:endParaRPr lang="pl-PL" sz="2300" dirty="0">
              <a:solidFill>
                <a:schemeClr val="bg1">
                  <a:lumMod val="10000"/>
                </a:schemeClr>
              </a:solidFill>
              <a:latin typeface="+mn-lt"/>
              <a:cs typeface="Arial" panose="020B0604020202020204" pitchFamily="34" charset="0"/>
            </a:endParaRPr>
          </a:p>
        </p:txBody>
      </p:sp>
      <p:sp>
        <p:nvSpPr>
          <p:cNvPr id="6" name="Title 1">
            <a:extLst>
              <a:ext uri="{FF2B5EF4-FFF2-40B4-BE49-F238E27FC236}">
                <a16:creationId xmlns:a16="http://schemas.microsoft.com/office/drawing/2014/main" xmlns="" id="{892B9F98-2E53-4359-BF10-7BB104CA8504}"/>
              </a:ext>
            </a:extLst>
          </p:cNvPr>
          <p:cNvSpPr>
            <a:spLocks noGrp="1"/>
          </p:cNvSpPr>
          <p:nvPr>
            <p:ph type="title" hasCustomPrompt="1"/>
          </p:nvPr>
        </p:nvSpPr>
        <p:spPr>
          <a:xfrm>
            <a:off x="1228726" y="762008"/>
            <a:ext cx="10573132" cy="743793"/>
          </a:xfrm>
          <a:prstGeom prst="rect">
            <a:avLst/>
          </a:prstGeom>
        </p:spPr>
        <p:txBody>
          <a:bodyPr wrap="square" lIns="0" tIns="0" rIns="0" bIns="0">
            <a:spAutoFit/>
          </a:bodyPr>
          <a:lstStyle>
            <a:lvl1pPr>
              <a:lnSpc>
                <a:spcPts val="5800"/>
              </a:lnSpc>
              <a:defRPr sz="6100" b="1" cap="all" baseline="0">
                <a:solidFill>
                  <a:schemeClr val="bg1">
                    <a:lumMod val="10000"/>
                  </a:schemeClr>
                </a:solidFill>
                <a:latin typeface="Calibri" panose="020F0502020204030204" pitchFamily="34" charset="0"/>
                <a:cs typeface="Calibri" panose="020F0502020204030204" pitchFamily="34" charset="0"/>
              </a:defRPr>
            </a:lvl1pPr>
          </a:lstStyle>
          <a:p>
            <a:r>
              <a:rPr lang="en-GB" dirty="0"/>
              <a:t>SLIDE TITLE, CALIBRI BOLD, 60 PT</a:t>
            </a:r>
          </a:p>
        </p:txBody>
      </p:sp>
    </p:spTree>
    <p:extLst>
      <p:ext uri="{BB962C8B-B14F-4D97-AF65-F5344CB8AC3E}">
        <p14:creationId xmlns:p14="http://schemas.microsoft.com/office/powerpoint/2010/main" val="14100741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de photo, b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63643B7F-E240-478A-AB76-30C6B0CCBD0F}"/>
              </a:ext>
            </a:extLst>
          </p:cNvPr>
          <p:cNvSpPr/>
          <p:nvPr userDrawn="1"/>
        </p:nvSpPr>
        <p:spPr>
          <a:xfrm>
            <a:off x="16373856" y="0"/>
            <a:ext cx="1914144" cy="19141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GB" dirty="0"/>
          </a:p>
        </p:txBody>
      </p:sp>
      <p:sp>
        <p:nvSpPr>
          <p:cNvPr id="23" name="Picture Placeholder 22">
            <a:extLst>
              <a:ext uri="{FF2B5EF4-FFF2-40B4-BE49-F238E27FC236}">
                <a16:creationId xmlns:a16="http://schemas.microsoft.com/office/drawing/2014/main" xmlns="" id="{B2A4F4AB-8AB3-40FA-8B68-587A73F975A9}"/>
              </a:ext>
            </a:extLst>
          </p:cNvPr>
          <p:cNvSpPr>
            <a:spLocks noGrp="1"/>
          </p:cNvSpPr>
          <p:nvPr>
            <p:ph type="pic" sz="quarter" idx="11" hasCustomPrompt="1"/>
          </p:nvPr>
        </p:nvSpPr>
        <p:spPr>
          <a:xfrm>
            <a:off x="12192000" y="2"/>
            <a:ext cx="6096000" cy="10286999"/>
          </a:xfrm>
          <a:custGeom>
            <a:avLst/>
            <a:gdLst>
              <a:gd name="connsiteX0" fmla="*/ 5322354 w 6096000"/>
              <a:gd name="connsiteY0" fmla="*/ 9370028 h 10286999"/>
              <a:gd name="connsiteX1" fmla="*/ 5034354 w 6096000"/>
              <a:gd name="connsiteY1" fmla="*/ 9658028 h 10286999"/>
              <a:gd name="connsiteX2" fmla="*/ 5322354 w 6096000"/>
              <a:gd name="connsiteY2" fmla="*/ 9946028 h 10286999"/>
              <a:gd name="connsiteX3" fmla="*/ 5610354 w 6096000"/>
              <a:gd name="connsiteY3" fmla="*/ 9658028 h 10286999"/>
              <a:gd name="connsiteX4" fmla="*/ 5322354 w 6096000"/>
              <a:gd name="connsiteY4" fmla="*/ 9370028 h 10286999"/>
              <a:gd name="connsiteX5" fmla="*/ 5324008 w 6096000"/>
              <a:gd name="connsiteY5" fmla="*/ 1304617 h 10286999"/>
              <a:gd name="connsiteX6" fmla="*/ 5162396 w 6096000"/>
              <a:gd name="connsiteY6" fmla="*/ 1442218 h 10286999"/>
              <a:gd name="connsiteX7" fmla="*/ 5485616 w 6096000"/>
              <a:gd name="connsiteY7" fmla="*/ 1442218 h 10286999"/>
              <a:gd name="connsiteX8" fmla="*/ 5324006 w 6096000"/>
              <a:gd name="connsiteY8" fmla="*/ 1057990 h 10286999"/>
              <a:gd name="connsiteX9" fmla="*/ 5078168 w 6096000"/>
              <a:gd name="connsiteY9" fmla="*/ 1388767 h 10286999"/>
              <a:gd name="connsiteX10" fmla="*/ 5127680 w 6096000"/>
              <a:gd name="connsiteY10" fmla="*/ 1423325 h 10286999"/>
              <a:gd name="connsiteX11" fmla="*/ 5324006 w 6096000"/>
              <a:gd name="connsiteY11" fmla="*/ 1216215 h 10286999"/>
              <a:gd name="connsiteX12" fmla="*/ 5520724 w 6096000"/>
              <a:gd name="connsiteY12" fmla="*/ 1423325 h 10286999"/>
              <a:gd name="connsiteX13" fmla="*/ 5569768 w 6096000"/>
              <a:gd name="connsiteY13" fmla="*/ 1390893 h 10286999"/>
              <a:gd name="connsiteX14" fmla="*/ 5455152 w 6096000"/>
              <a:gd name="connsiteY14" fmla="*/ 729653 h 10286999"/>
              <a:gd name="connsiteX15" fmla="*/ 5637464 w 6096000"/>
              <a:gd name="connsiteY15" fmla="*/ 1316346 h 10286999"/>
              <a:gd name="connsiteX16" fmla="*/ 5455152 w 6096000"/>
              <a:gd name="connsiteY16" fmla="*/ 729653 h 10286999"/>
              <a:gd name="connsiteX17" fmla="*/ 5192860 w 6096000"/>
              <a:gd name="connsiteY17" fmla="*/ 729653 h 10286999"/>
              <a:gd name="connsiteX18" fmla="*/ 5010548 w 6096000"/>
              <a:gd name="connsiteY18" fmla="*/ 1316346 h 10286999"/>
              <a:gd name="connsiteX19" fmla="*/ 5324008 w 6096000"/>
              <a:gd name="connsiteY19" fmla="*/ 592446 h 10286999"/>
              <a:gd name="connsiteX20" fmla="*/ 5024560 w 6096000"/>
              <a:gd name="connsiteY20" fmla="*/ 1337443 h 10286999"/>
              <a:gd name="connsiteX21" fmla="*/ 5057544 w 6096000"/>
              <a:gd name="connsiteY21" fmla="*/ 1372394 h 10286999"/>
              <a:gd name="connsiteX22" fmla="*/ 5324008 w 6096000"/>
              <a:gd name="connsiteY22" fmla="*/ 899686 h 10286999"/>
              <a:gd name="connsiteX23" fmla="*/ 5590944 w 6096000"/>
              <a:gd name="connsiteY23" fmla="*/ 1372394 h 10286999"/>
              <a:gd name="connsiteX24" fmla="*/ 5623532 w 6096000"/>
              <a:gd name="connsiteY24" fmla="*/ 1337443 h 10286999"/>
              <a:gd name="connsiteX25" fmla="*/ 0 w 6096000"/>
              <a:gd name="connsiteY25" fmla="*/ 0 h 10286999"/>
              <a:gd name="connsiteX26" fmla="*/ 6096000 w 6096000"/>
              <a:gd name="connsiteY26" fmla="*/ 0 h 10286999"/>
              <a:gd name="connsiteX27" fmla="*/ 6096000 w 6096000"/>
              <a:gd name="connsiteY27" fmla="*/ 10286999 h 10286999"/>
              <a:gd name="connsiteX28" fmla="*/ 0 w 6096000"/>
              <a:gd name="connsiteY28" fmla="*/ 10286999 h 1028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96000" h="10286999">
                <a:moveTo>
                  <a:pt x="5322354" y="9370028"/>
                </a:moveTo>
                <a:cubicBezTo>
                  <a:pt x="5163296" y="9370028"/>
                  <a:pt x="5034354" y="9498970"/>
                  <a:pt x="5034354" y="9658028"/>
                </a:cubicBezTo>
                <a:cubicBezTo>
                  <a:pt x="5034354" y="9817086"/>
                  <a:pt x="5163296" y="9946028"/>
                  <a:pt x="5322354" y="9946028"/>
                </a:cubicBezTo>
                <a:cubicBezTo>
                  <a:pt x="5481412" y="9946028"/>
                  <a:pt x="5610354" y="9817086"/>
                  <a:pt x="5610354" y="9658028"/>
                </a:cubicBezTo>
                <a:cubicBezTo>
                  <a:pt x="5610354" y="9498970"/>
                  <a:pt x="5481412" y="9370028"/>
                  <a:pt x="5322354" y="9370028"/>
                </a:cubicBezTo>
                <a:close/>
                <a:moveTo>
                  <a:pt x="5324008" y="1304617"/>
                </a:moveTo>
                <a:lnTo>
                  <a:pt x="5162396" y="1442218"/>
                </a:lnTo>
                <a:cubicBezTo>
                  <a:pt x="5247020" y="1483939"/>
                  <a:pt x="5373128" y="1495668"/>
                  <a:pt x="5485616" y="1442218"/>
                </a:cubicBezTo>
                <a:close/>
                <a:moveTo>
                  <a:pt x="5324006" y="1057990"/>
                </a:moveTo>
                <a:lnTo>
                  <a:pt x="5078168" y="1388767"/>
                </a:lnTo>
                <a:cubicBezTo>
                  <a:pt x="5092572" y="1402701"/>
                  <a:pt x="5108632" y="1414036"/>
                  <a:pt x="5127680" y="1423325"/>
                </a:cubicBezTo>
                <a:lnTo>
                  <a:pt x="5324006" y="1216215"/>
                </a:lnTo>
                <a:lnTo>
                  <a:pt x="5520724" y="1423325"/>
                </a:lnTo>
                <a:cubicBezTo>
                  <a:pt x="5537176" y="1414036"/>
                  <a:pt x="5555834" y="1402701"/>
                  <a:pt x="5569768" y="1390893"/>
                </a:cubicBezTo>
                <a:close/>
                <a:moveTo>
                  <a:pt x="5455152" y="729653"/>
                </a:moveTo>
                <a:lnTo>
                  <a:pt x="5637464" y="1316346"/>
                </a:lnTo>
                <a:cubicBezTo>
                  <a:pt x="5789786" y="1109315"/>
                  <a:pt x="5696348" y="815929"/>
                  <a:pt x="5455152" y="729653"/>
                </a:cubicBezTo>
                <a:close/>
                <a:moveTo>
                  <a:pt x="5192860" y="729653"/>
                </a:moveTo>
                <a:cubicBezTo>
                  <a:pt x="4952140" y="815929"/>
                  <a:pt x="4858228" y="1109315"/>
                  <a:pt x="5010548" y="1316346"/>
                </a:cubicBezTo>
                <a:close/>
                <a:moveTo>
                  <a:pt x="5324008" y="592446"/>
                </a:moveTo>
                <a:lnTo>
                  <a:pt x="5024560" y="1337443"/>
                </a:lnTo>
                <a:cubicBezTo>
                  <a:pt x="5038492" y="1353895"/>
                  <a:pt x="5047782" y="1365231"/>
                  <a:pt x="5057544" y="1372394"/>
                </a:cubicBezTo>
                <a:lnTo>
                  <a:pt x="5324008" y="899686"/>
                </a:lnTo>
                <a:lnTo>
                  <a:pt x="5590944" y="1372394"/>
                </a:lnTo>
                <a:cubicBezTo>
                  <a:pt x="5607474" y="1355942"/>
                  <a:pt x="5618888" y="1342087"/>
                  <a:pt x="5623532" y="1337443"/>
                </a:cubicBezTo>
                <a:close/>
                <a:moveTo>
                  <a:pt x="0" y="0"/>
                </a:moveTo>
                <a:lnTo>
                  <a:pt x="6096000" y="0"/>
                </a:lnTo>
                <a:lnTo>
                  <a:pt x="6096000" y="10286999"/>
                </a:lnTo>
                <a:lnTo>
                  <a:pt x="0" y="10286999"/>
                </a:lnTo>
                <a:close/>
              </a:path>
            </a:pathLst>
          </a:custGeom>
          <a:solidFill>
            <a:schemeClr val="accent2">
              <a:lumMod val="40000"/>
              <a:lumOff val="60000"/>
            </a:schemeClr>
          </a:solidFill>
        </p:spPr>
        <p:txBody>
          <a:bodyPr wrap="square" lIns="1079991" tIns="45719" rIns="1079991" bIns="45719" anchor="ctr" anchorCtr="0">
            <a:noAutofit/>
          </a:bodyPr>
          <a:lstStyle>
            <a:lvl1pPr marL="0" indent="0" algn="ctr">
              <a:buFontTx/>
              <a:buNone/>
              <a:defRPr>
                <a:solidFill>
                  <a:schemeClr val="accent2">
                    <a:lumMod val="75000"/>
                    <a:alpha val="50000"/>
                  </a:schemeClr>
                </a:solidFill>
              </a:defRPr>
            </a:lvl1pPr>
          </a:lstStyle>
          <a:p>
            <a:r>
              <a:rPr lang="pl-PL" dirty="0"/>
              <a:t>Click on the icon to add picture</a:t>
            </a:r>
            <a:endParaRPr lang="en-GB" dirty="0"/>
          </a:p>
        </p:txBody>
      </p:sp>
      <p:pic>
        <p:nvPicPr>
          <p:cNvPr id="19" name="Graphic 18">
            <a:extLst>
              <a:ext uri="{FF2B5EF4-FFF2-40B4-BE49-F238E27FC236}">
                <a16:creationId xmlns:a16="http://schemas.microsoft.com/office/drawing/2014/main" xmlns="" id="{D3DAADC7-5582-4C2F-84F8-FF5FB674C145}"/>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 y="271425"/>
            <a:ext cx="809626" cy="1619250"/>
          </a:xfrm>
          <a:prstGeom prst="rect">
            <a:avLst/>
          </a:prstGeom>
        </p:spPr>
      </p:pic>
      <p:sp>
        <p:nvSpPr>
          <p:cNvPr id="24" name="Oval 23">
            <a:extLst>
              <a:ext uri="{FF2B5EF4-FFF2-40B4-BE49-F238E27FC236}">
                <a16:creationId xmlns:a16="http://schemas.microsoft.com/office/drawing/2014/main" xmlns="" id="{F2B4F968-0455-4905-BFDC-C879937C1C54}"/>
              </a:ext>
            </a:extLst>
          </p:cNvPr>
          <p:cNvSpPr>
            <a:spLocks noChangeAspect="1"/>
          </p:cNvSpPr>
          <p:nvPr userDrawn="1"/>
        </p:nvSpPr>
        <p:spPr>
          <a:xfrm>
            <a:off x="17226354" y="9370029"/>
            <a:ext cx="576000" cy="576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fld id="{E5B4EB64-54DE-40F8-9354-51A55C032A93}" type="slidenum">
              <a:rPr lang="pl-PL" sz="2300" smtClean="0">
                <a:solidFill>
                  <a:schemeClr val="bg1">
                    <a:lumMod val="10000"/>
                  </a:schemeClr>
                </a:solidFill>
                <a:latin typeface="+mn-lt"/>
                <a:cs typeface="Arial" panose="020B0604020202020204" pitchFamily="34" charset="0"/>
              </a:rPr>
              <a:pPr algn="ctr"/>
              <a:t>‹#›</a:t>
            </a:fld>
            <a:endParaRPr lang="pl-PL" sz="2300" dirty="0">
              <a:solidFill>
                <a:schemeClr val="bg1">
                  <a:lumMod val="10000"/>
                </a:schemeClr>
              </a:solidFill>
              <a:latin typeface="+mn-lt"/>
              <a:cs typeface="Arial" panose="020B0604020202020204" pitchFamily="34" charset="0"/>
            </a:endParaRPr>
          </a:p>
        </p:txBody>
      </p:sp>
      <p:sp>
        <p:nvSpPr>
          <p:cNvPr id="8" name="Title 1">
            <a:extLst>
              <a:ext uri="{FF2B5EF4-FFF2-40B4-BE49-F238E27FC236}">
                <a16:creationId xmlns:a16="http://schemas.microsoft.com/office/drawing/2014/main" xmlns="" id="{C07B99D7-CB89-4A63-A33D-CE5F7E7201A6}"/>
              </a:ext>
            </a:extLst>
          </p:cNvPr>
          <p:cNvSpPr>
            <a:spLocks noGrp="1"/>
          </p:cNvSpPr>
          <p:nvPr>
            <p:ph type="title" hasCustomPrompt="1"/>
          </p:nvPr>
        </p:nvSpPr>
        <p:spPr>
          <a:xfrm>
            <a:off x="1228726" y="762008"/>
            <a:ext cx="10573132" cy="743793"/>
          </a:xfrm>
          <a:prstGeom prst="rect">
            <a:avLst/>
          </a:prstGeom>
        </p:spPr>
        <p:txBody>
          <a:bodyPr wrap="square" lIns="0" tIns="0" rIns="0" bIns="0">
            <a:spAutoFit/>
          </a:bodyPr>
          <a:lstStyle>
            <a:lvl1pPr>
              <a:lnSpc>
                <a:spcPts val="5800"/>
              </a:lnSpc>
              <a:defRPr sz="6100" b="1" cap="all" baseline="0">
                <a:solidFill>
                  <a:schemeClr val="bg1">
                    <a:lumMod val="10000"/>
                  </a:schemeClr>
                </a:solidFill>
                <a:latin typeface="Calibri" panose="020F0502020204030204" pitchFamily="34" charset="0"/>
                <a:cs typeface="Calibri" panose="020F0502020204030204" pitchFamily="34" charset="0"/>
              </a:defRPr>
            </a:lvl1pPr>
          </a:lstStyle>
          <a:p>
            <a:r>
              <a:rPr lang="en-GB" dirty="0"/>
              <a:t>SLIDE TITLE, CALIBRI BOLD, 60 PT</a:t>
            </a:r>
          </a:p>
        </p:txBody>
      </p:sp>
    </p:spTree>
    <p:extLst>
      <p:ext uri="{BB962C8B-B14F-4D97-AF65-F5344CB8AC3E}">
        <p14:creationId xmlns:p14="http://schemas.microsoft.com/office/powerpoint/2010/main" val="29606127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E0899C25-4970-47A3-A3BC-2B8F4CEF81A3}"/>
              </a:ext>
            </a:extLst>
          </p:cNvPr>
          <p:cNvSpPr/>
          <p:nvPr userDrawn="1"/>
        </p:nvSpPr>
        <p:spPr>
          <a:xfrm>
            <a:off x="0" y="0"/>
            <a:ext cx="18288000"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GB" dirty="0"/>
          </a:p>
        </p:txBody>
      </p:sp>
      <p:pic>
        <p:nvPicPr>
          <p:cNvPr id="9" name="Graphic 8">
            <a:extLst>
              <a:ext uri="{FF2B5EF4-FFF2-40B4-BE49-F238E27FC236}">
                <a16:creationId xmlns:a16="http://schemas.microsoft.com/office/drawing/2014/main" xmlns="" id="{EA26CC81-52C7-4F36-9EC7-A049E3E7DCA6}"/>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534150" y="0"/>
            <a:ext cx="5219700" cy="2609850"/>
          </a:xfrm>
          <a:prstGeom prst="rect">
            <a:avLst/>
          </a:prstGeom>
        </p:spPr>
      </p:pic>
      <p:pic>
        <p:nvPicPr>
          <p:cNvPr id="10" name="Graphic 9">
            <a:extLst>
              <a:ext uri="{FF2B5EF4-FFF2-40B4-BE49-F238E27FC236}">
                <a16:creationId xmlns:a16="http://schemas.microsoft.com/office/drawing/2014/main" xmlns="" id="{A4CDCD79-1450-4EB7-A312-16C9C45A6645}"/>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8677277" y="8524646"/>
            <a:ext cx="933450" cy="1076325"/>
          </a:xfrm>
          <a:prstGeom prst="rect">
            <a:avLst/>
          </a:prstGeom>
        </p:spPr>
      </p:pic>
      <p:sp>
        <p:nvSpPr>
          <p:cNvPr id="2" name="Title 1">
            <a:extLst>
              <a:ext uri="{FF2B5EF4-FFF2-40B4-BE49-F238E27FC236}">
                <a16:creationId xmlns:a16="http://schemas.microsoft.com/office/drawing/2014/main" xmlns="" id="{FD1D8B55-51F2-4A36-A9D5-6C2DD9AFB9D3}"/>
              </a:ext>
            </a:extLst>
          </p:cNvPr>
          <p:cNvSpPr>
            <a:spLocks noGrp="1"/>
          </p:cNvSpPr>
          <p:nvPr>
            <p:ph type="title" hasCustomPrompt="1"/>
          </p:nvPr>
        </p:nvSpPr>
        <p:spPr>
          <a:xfrm>
            <a:off x="5892800" y="3884148"/>
            <a:ext cx="6502400" cy="3488134"/>
          </a:xfrm>
          <a:prstGeom prst="rect">
            <a:avLst/>
          </a:prstGeom>
        </p:spPr>
        <p:txBody>
          <a:bodyPr wrap="square" lIns="0" tIns="0" rIns="0" bIns="0">
            <a:spAutoFit/>
          </a:bodyPr>
          <a:lstStyle>
            <a:lvl1pPr algn="ctr">
              <a:lnSpc>
                <a:spcPts val="6800"/>
              </a:lnSpc>
              <a:defRPr sz="7100" b="1" cap="all" baseline="0">
                <a:solidFill>
                  <a:schemeClr val="bg2"/>
                </a:solidFill>
                <a:latin typeface="Calibri" panose="020F0502020204030204" pitchFamily="34" charset="0"/>
                <a:cs typeface="Calibri" panose="020F0502020204030204" pitchFamily="34" charset="0"/>
              </a:defRPr>
            </a:lvl1pPr>
          </a:lstStyle>
          <a:p>
            <a:r>
              <a:rPr lang="pl-PL" dirty="0"/>
              <a:t>SECTION BREAK </a:t>
            </a:r>
            <a:r>
              <a:rPr lang="en-GB" dirty="0"/>
              <a:t>SLIDE TITLE, CALIBRI BOLD, </a:t>
            </a:r>
            <a:r>
              <a:rPr lang="pl-PL" dirty="0"/>
              <a:t>72</a:t>
            </a:r>
            <a:r>
              <a:rPr lang="en-GB" dirty="0"/>
              <a:t> PT</a:t>
            </a:r>
          </a:p>
        </p:txBody>
      </p:sp>
    </p:spTree>
    <p:extLst>
      <p:ext uri="{BB962C8B-B14F-4D97-AF65-F5344CB8AC3E}">
        <p14:creationId xmlns:p14="http://schemas.microsoft.com/office/powerpoint/2010/main" val="41552459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554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6" y="6610358"/>
            <a:ext cx="15544800" cy="2043113"/>
          </a:xfrm>
        </p:spPr>
        <p:txBody>
          <a:bodyPr anchor="t"/>
          <a:lstStyle>
            <a:lvl1pPr algn="l">
              <a:defRPr sz="7100" b="1" cap="all"/>
            </a:lvl1pPr>
          </a:lstStyle>
          <a:p>
            <a:r>
              <a:rPr lang="en-US" smtClean="0"/>
              <a:t>Click to edit Master title style</a:t>
            </a:r>
            <a:endParaRPr lang="en-US"/>
          </a:p>
        </p:txBody>
      </p:sp>
      <p:sp>
        <p:nvSpPr>
          <p:cNvPr id="3" name="Text Placeholder 2"/>
          <p:cNvSpPr>
            <a:spLocks noGrp="1"/>
          </p:cNvSpPr>
          <p:nvPr>
            <p:ph type="body" idx="1"/>
          </p:nvPr>
        </p:nvSpPr>
        <p:spPr>
          <a:xfrm>
            <a:off x="1444626" y="4360078"/>
            <a:ext cx="15544800" cy="2250281"/>
          </a:xfrm>
        </p:spPr>
        <p:txBody>
          <a:bodyPr anchor="b"/>
          <a:lstStyle>
            <a:lvl1pPr marL="0" indent="0">
              <a:buNone/>
              <a:defRPr sz="3600">
                <a:solidFill>
                  <a:schemeClr val="tx1">
                    <a:tint val="75000"/>
                  </a:schemeClr>
                </a:solidFill>
              </a:defRPr>
            </a:lvl1pPr>
            <a:lvl2pPr marL="816388" indent="0">
              <a:buNone/>
              <a:defRPr sz="3200">
                <a:solidFill>
                  <a:schemeClr val="tx1">
                    <a:tint val="75000"/>
                  </a:schemeClr>
                </a:solidFill>
              </a:defRPr>
            </a:lvl2pPr>
            <a:lvl3pPr marL="1632782" indent="0">
              <a:buNone/>
              <a:defRPr sz="2900">
                <a:solidFill>
                  <a:schemeClr val="tx1">
                    <a:tint val="75000"/>
                  </a:schemeClr>
                </a:solidFill>
              </a:defRPr>
            </a:lvl3pPr>
            <a:lvl4pPr marL="2449168" indent="0">
              <a:buNone/>
              <a:defRPr sz="2500">
                <a:solidFill>
                  <a:schemeClr val="tx1">
                    <a:tint val="75000"/>
                  </a:schemeClr>
                </a:solidFill>
              </a:defRPr>
            </a:lvl4pPr>
            <a:lvl5pPr marL="3265560" indent="0">
              <a:buNone/>
              <a:defRPr sz="2500">
                <a:solidFill>
                  <a:schemeClr val="tx1">
                    <a:tint val="75000"/>
                  </a:schemeClr>
                </a:solidFill>
              </a:defRPr>
            </a:lvl5pPr>
            <a:lvl6pPr marL="4081949" indent="0">
              <a:buNone/>
              <a:defRPr sz="2500">
                <a:solidFill>
                  <a:schemeClr val="tx1">
                    <a:tint val="75000"/>
                  </a:schemeClr>
                </a:solidFill>
              </a:defRPr>
            </a:lvl6pPr>
            <a:lvl7pPr marL="4898336" indent="0">
              <a:buNone/>
              <a:defRPr sz="2500">
                <a:solidFill>
                  <a:schemeClr val="tx1">
                    <a:tint val="75000"/>
                  </a:schemeClr>
                </a:solidFill>
              </a:defRPr>
            </a:lvl7pPr>
            <a:lvl8pPr marL="5714724" indent="0">
              <a:buNone/>
              <a:defRPr sz="2500">
                <a:solidFill>
                  <a:schemeClr val="tx1">
                    <a:tint val="75000"/>
                  </a:schemeClr>
                </a:solidFill>
              </a:defRPr>
            </a:lvl8pPr>
            <a:lvl9pPr marL="6531117" indent="0">
              <a:buNone/>
              <a:defRPr sz="2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C806ADC-9537-465D-ADC3-02454B3B2666}" type="datetimeFigureOut">
              <a:rPr lang="en-US" smtClean="0"/>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555870-0141-4824-A1A3-B4D4465250CE}" type="slidenum">
              <a:rPr lang="en-US" smtClean="0"/>
              <a:t>‹#›</a:t>
            </a:fld>
            <a:endParaRPr lang="en-US"/>
          </a:p>
        </p:txBody>
      </p:sp>
    </p:spTree>
    <p:extLst>
      <p:ext uri="{BB962C8B-B14F-4D97-AF65-F5344CB8AC3E}">
        <p14:creationId xmlns:p14="http://schemas.microsoft.com/office/powerpoint/2010/main" val="1240059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8800" y="3600450"/>
            <a:ext cx="16306800" cy="10184607"/>
          </a:xfrm>
        </p:spPr>
        <p:txBody>
          <a:bodyPr/>
          <a:lstStyle>
            <a:lvl1pPr>
              <a:defRPr sz="5000"/>
            </a:lvl1pPr>
            <a:lvl2pPr>
              <a:defRPr sz="43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8440400" y="3600450"/>
            <a:ext cx="16306800" cy="10184607"/>
          </a:xfrm>
        </p:spPr>
        <p:txBody>
          <a:bodyPr/>
          <a:lstStyle>
            <a:lvl1pPr>
              <a:defRPr sz="5000"/>
            </a:lvl1pPr>
            <a:lvl2pPr>
              <a:defRPr sz="43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C806ADC-9537-465D-ADC3-02454B3B2666}" type="datetimeFigureOut">
              <a:rPr lang="en-US" smtClean="0"/>
              <a:t>7/7/2021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555870-0141-4824-A1A3-B4D4465250CE}" type="slidenum">
              <a:rPr lang="en-US" smtClean="0"/>
              <a:t>‹#›</a:t>
            </a:fld>
            <a:endParaRPr lang="en-US"/>
          </a:p>
        </p:txBody>
      </p:sp>
    </p:spTree>
    <p:extLst>
      <p:ext uri="{BB962C8B-B14F-4D97-AF65-F5344CB8AC3E}">
        <p14:creationId xmlns:p14="http://schemas.microsoft.com/office/powerpoint/2010/main" val="586130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411957"/>
            <a:ext cx="16459200" cy="17145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0" y="2302671"/>
            <a:ext cx="8080376" cy="959643"/>
          </a:xfrm>
        </p:spPr>
        <p:txBody>
          <a:bodyPr anchor="b"/>
          <a:lstStyle>
            <a:lvl1pPr marL="0" indent="0">
              <a:buNone/>
              <a:defRPr sz="4300" b="1"/>
            </a:lvl1pPr>
            <a:lvl2pPr marL="816388" indent="0">
              <a:buNone/>
              <a:defRPr sz="3600" b="1"/>
            </a:lvl2pPr>
            <a:lvl3pPr marL="1632782" indent="0">
              <a:buNone/>
              <a:defRPr sz="3200" b="1"/>
            </a:lvl3pPr>
            <a:lvl4pPr marL="2449168" indent="0">
              <a:buNone/>
              <a:defRPr sz="2900" b="1"/>
            </a:lvl4pPr>
            <a:lvl5pPr marL="3265560" indent="0">
              <a:buNone/>
              <a:defRPr sz="2900" b="1"/>
            </a:lvl5pPr>
            <a:lvl6pPr marL="4081949" indent="0">
              <a:buNone/>
              <a:defRPr sz="2900" b="1"/>
            </a:lvl6pPr>
            <a:lvl7pPr marL="4898336" indent="0">
              <a:buNone/>
              <a:defRPr sz="2900" b="1"/>
            </a:lvl7pPr>
            <a:lvl8pPr marL="5714724" indent="0">
              <a:buNone/>
              <a:defRPr sz="2900" b="1"/>
            </a:lvl8pPr>
            <a:lvl9pPr marL="6531117" indent="0">
              <a:buNone/>
              <a:defRPr sz="2900" b="1"/>
            </a:lvl9pPr>
          </a:lstStyle>
          <a:p>
            <a:pPr lvl="0"/>
            <a:r>
              <a:rPr lang="en-US" smtClean="0"/>
              <a:t>Click to edit Master text styles</a:t>
            </a:r>
          </a:p>
        </p:txBody>
      </p:sp>
      <p:sp>
        <p:nvSpPr>
          <p:cNvPr id="4" name="Content Placeholder 3"/>
          <p:cNvSpPr>
            <a:spLocks noGrp="1"/>
          </p:cNvSpPr>
          <p:nvPr>
            <p:ph sz="half" idx="2"/>
          </p:nvPr>
        </p:nvSpPr>
        <p:spPr>
          <a:xfrm>
            <a:off x="914400" y="3262313"/>
            <a:ext cx="8080376" cy="5926932"/>
          </a:xfrm>
        </p:spPr>
        <p:txBody>
          <a:bodyPr/>
          <a:lstStyle>
            <a:lvl1pPr>
              <a:defRPr sz="4300"/>
            </a:lvl1pPr>
            <a:lvl2pPr>
              <a:defRPr sz="36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90061" y="2302671"/>
            <a:ext cx="8083550" cy="959643"/>
          </a:xfrm>
        </p:spPr>
        <p:txBody>
          <a:bodyPr anchor="b"/>
          <a:lstStyle>
            <a:lvl1pPr marL="0" indent="0">
              <a:buNone/>
              <a:defRPr sz="4300" b="1"/>
            </a:lvl1pPr>
            <a:lvl2pPr marL="816388" indent="0">
              <a:buNone/>
              <a:defRPr sz="3600" b="1"/>
            </a:lvl2pPr>
            <a:lvl3pPr marL="1632782" indent="0">
              <a:buNone/>
              <a:defRPr sz="3200" b="1"/>
            </a:lvl3pPr>
            <a:lvl4pPr marL="2449168" indent="0">
              <a:buNone/>
              <a:defRPr sz="2900" b="1"/>
            </a:lvl4pPr>
            <a:lvl5pPr marL="3265560" indent="0">
              <a:buNone/>
              <a:defRPr sz="2900" b="1"/>
            </a:lvl5pPr>
            <a:lvl6pPr marL="4081949" indent="0">
              <a:buNone/>
              <a:defRPr sz="2900" b="1"/>
            </a:lvl6pPr>
            <a:lvl7pPr marL="4898336" indent="0">
              <a:buNone/>
              <a:defRPr sz="2900" b="1"/>
            </a:lvl7pPr>
            <a:lvl8pPr marL="5714724" indent="0">
              <a:buNone/>
              <a:defRPr sz="2900" b="1"/>
            </a:lvl8pPr>
            <a:lvl9pPr marL="6531117" indent="0">
              <a:buNone/>
              <a:defRPr sz="2900" b="1"/>
            </a:lvl9pPr>
          </a:lstStyle>
          <a:p>
            <a:pPr lvl="0"/>
            <a:r>
              <a:rPr lang="en-US" smtClean="0"/>
              <a:t>Click to edit Master text styles</a:t>
            </a:r>
          </a:p>
        </p:txBody>
      </p:sp>
      <p:sp>
        <p:nvSpPr>
          <p:cNvPr id="6" name="Content Placeholder 5"/>
          <p:cNvSpPr>
            <a:spLocks noGrp="1"/>
          </p:cNvSpPr>
          <p:nvPr>
            <p:ph sz="quarter" idx="4"/>
          </p:nvPr>
        </p:nvSpPr>
        <p:spPr>
          <a:xfrm>
            <a:off x="9290061" y="3262313"/>
            <a:ext cx="8083550" cy="5926932"/>
          </a:xfrm>
        </p:spPr>
        <p:txBody>
          <a:bodyPr/>
          <a:lstStyle>
            <a:lvl1pPr>
              <a:defRPr sz="4300"/>
            </a:lvl1pPr>
            <a:lvl2pPr>
              <a:defRPr sz="36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C806ADC-9537-465D-ADC3-02454B3B2666}" type="datetimeFigureOut">
              <a:rPr lang="en-US" smtClean="0"/>
              <a:t>7/7/2021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555870-0141-4824-A1A3-B4D4465250CE}" type="slidenum">
              <a:rPr lang="en-US" smtClean="0"/>
              <a:t>‹#›</a:t>
            </a:fld>
            <a:endParaRPr lang="en-US"/>
          </a:p>
        </p:txBody>
      </p:sp>
    </p:spTree>
    <p:extLst>
      <p:ext uri="{BB962C8B-B14F-4D97-AF65-F5344CB8AC3E}">
        <p14:creationId xmlns:p14="http://schemas.microsoft.com/office/powerpoint/2010/main" val="3185290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C806ADC-9537-465D-ADC3-02454B3B2666}" type="datetimeFigureOut">
              <a:rPr lang="en-US" smtClean="0"/>
              <a:t>7/7/2021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555870-0141-4824-A1A3-B4D4465250CE}" type="slidenum">
              <a:rPr lang="en-US" smtClean="0"/>
              <a:t>‹#›</a:t>
            </a:fld>
            <a:endParaRPr lang="en-US"/>
          </a:p>
        </p:txBody>
      </p:sp>
    </p:spTree>
    <p:extLst>
      <p:ext uri="{BB962C8B-B14F-4D97-AF65-F5344CB8AC3E}">
        <p14:creationId xmlns:p14="http://schemas.microsoft.com/office/powerpoint/2010/main" val="947613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806ADC-9537-465D-ADC3-02454B3B2666}" type="datetimeFigureOut">
              <a:rPr lang="en-US" smtClean="0"/>
              <a:t>7/7/2021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555870-0141-4824-A1A3-B4D4465250CE}" type="slidenum">
              <a:rPr lang="en-US" smtClean="0"/>
              <a:t>‹#›</a:t>
            </a:fld>
            <a:endParaRPr lang="en-US"/>
          </a:p>
        </p:txBody>
      </p:sp>
    </p:spTree>
    <p:extLst>
      <p:ext uri="{BB962C8B-B14F-4D97-AF65-F5344CB8AC3E}">
        <p14:creationId xmlns:p14="http://schemas.microsoft.com/office/powerpoint/2010/main" val="1377905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11" y="409575"/>
            <a:ext cx="6016626" cy="1743075"/>
          </a:xfrm>
        </p:spPr>
        <p:txBody>
          <a:bodyPr anchor="b"/>
          <a:lstStyle>
            <a:lvl1pPr algn="l">
              <a:defRPr sz="3600" b="1"/>
            </a:lvl1pPr>
          </a:lstStyle>
          <a:p>
            <a:r>
              <a:rPr lang="en-US" smtClean="0"/>
              <a:t>Click to edit Master title style</a:t>
            </a:r>
            <a:endParaRPr lang="en-US"/>
          </a:p>
        </p:txBody>
      </p:sp>
      <p:sp>
        <p:nvSpPr>
          <p:cNvPr id="3" name="Content Placeholder 2"/>
          <p:cNvSpPr>
            <a:spLocks noGrp="1"/>
          </p:cNvSpPr>
          <p:nvPr>
            <p:ph idx="1"/>
          </p:nvPr>
        </p:nvSpPr>
        <p:spPr>
          <a:xfrm>
            <a:off x="7150100" y="409583"/>
            <a:ext cx="10223500" cy="8779670"/>
          </a:xfrm>
        </p:spPr>
        <p:txBody>
          <a:bodyPr/>
          <a:lstStyle>
            <a:lvl1pPr>
              <a:defRPr sz="5700"/>
            </a:lvl1pPr>
            <a:lvl2pPr>
              <a:defRPr sz="5000"/>
            </a:lvl2pPr>
            <a:lvl3pPr>
              <a:defRPr sz="4300"/>
            </a:lvl3pPr>
            <a:lvl4pPr>
              <a:defRPr sz="3600"/>
            </a:lvl4pPr>
            <a:lvl5pPr>
              <a:defRPr sz="3600"/>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14411" y="2152656"/>
            <a:ext cx="6016626" cy="7036595"/>
          </a:xfrm>
        </p:spPr>
        <p:txBody>
          <a:bodyPr/>
          <a:lstStyle>
            <a:lvl1pPr marL="0" indent="0">
              <a:buNone/>
              <a:defRPr sz="2500"/>
            </a:lvl1pPr>
            <a:lvl2pPr marL="816388" indent="0">
              <a:buNone/>
              <a:defRPr sz="2100"/>
            </a:lvl2pPr>
            <a:lvl3pPr marL="1632782" indent="0">
              <a:buNone/>
              <a:defRPr sz="1800"/>
            </a:lvl3pPr>
            <a:lvl4pPr marL="2449168" indent="0">
              <a:buNone/>
              <a:defRPr sz="1600"/>
            </a:lvl4pPr>
            <a:lvl5pPr marL="3265560" indent="0">
              <a:buNone/>
              <a:defRPr sz="1600"/>
            </a:lvl5pPr>
            <a:lvl6pPr marL="4081949" indent="0">
              <a:buNone/>
              <a:defRPr sz="1600"/>
            </a:lvl6pPr>
            <a:lvl7pPr marL="4898336" indent="0">
              <a:buNone/>
              <a:defRPr sz="1600"/>
            </a:lvl7pPr>
            <a:lvl8pPr marL="5714724" indent="0">
              <a:buNone/>
              <a:defRPr sz="1600"/>
            </a:lvl8pPr>
            <a:lvl9pPr marL="6531117" indent="0">
              <a:buNone/>
              <a:defRPr sz="1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806ADC-9537-465D-ADC3-02454B3B2666}" type="datetimeFigureOut">
              <a:rPr lang="en-US" smtClean="0"/>
              <a:t>7/7/2021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555870-0141-4824-A1A3-B4D4465250CE}" type="slidenum">
              <a:rPr lang="en-US" smtClean="0"/>
              <a:t>‹#›</a:t>
            </a:fld>
            <a:endParaRPr lang="en-US"/>
          </a:p>
        </p:txBody>
      </p:sp>
    </p:spTree>
    <p:extLst>
      <p:ext uri="{BB962C8B-B14F-4D97-AF65-F5344CB8AC3E}">
        <p14:creationId xmlns:p14="http://schemas.microsoft.com/office/powerpoint/2010/main" val="3933774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6" y="7200900"/>
            <a:ext cx="10972800" cy="850107"/>
          </a:xfrm>
        </p:spPr>
        <p:txBody>
          <a:bodyPr anchor="b"/>
          <a:lstStyle>
            <a:lvl1pPr algn="l">
              <a:defRPr sz="3600" b="1"/>
            </a:lvl1pPr>
          </a:lstStyle>
          <a:p>
            <a:r>
              <a:rPr lang="en-US" smtClean="0"/>
              <a:t>Click to edit Master title style</a:t>
            </a:r>
            <a:endParaRPr lang="en-US"/>
          </a:p>
        </p:txBody>
      </p:sp>
      <p:sp>
        <p:nvSpPr>
          <p:cNvPr id="3" name="Picture Placeholder 2"/>
          <p:cNvSpPr>
            <a:spLocks noGrp="1"/>
          </p:cNvSpPr>
          <p:nvPr>
            <p:ph type="pic" idx="1"/>
          </p:nvPr>
        </p:nvSpPr>
        <p:spPr>
          <a:xfrm>
            <a:off x="3584576" y="919163"/>
            <a:ext cx="10972800" cy="6172200"/>
          </a:xfrm>
        </p:spPr>
        <p:txBody>
          <a:bodyPr/>
          <a:lstStyle>
            <a:lvl1pPr marL="0" indent="0">
              <a:buNone/>
              <a:defRPr sz="5700"/>
            </a:lvl1pPr>
            <a:lvl2pPr marL="816388" indent="0">
              <a:buNone/>
              <a:defRPr sz="5000"/>
            </a:lvl2pPr>
            <a:lvl3pPr marL="1632782" indent="0">
              <a:buNone/>
              <a:defRPr sz="4300"/>
            </a:lvl3pPr>
            <a:lvl4pPr marL="2449168" indent="0">
              <a:buNone/>
              <a:defRPr sz="3600"/>
            </a:lvl4pPr>
            <a:lvl5pPr marL="3265560" indent="0">
              <a:buNone/>
              <a:defRPr sz="3600"/>
            </a:lvl5pPr>
            <a:lvl6pPr marL="4081949" indent="0">
              <a:buNone/>
              <a:defRPr sz="3600"/>
            </a:lvl6pPr>
            <a:lvl7pPr marL="4898336" indent="0">
              <a:buNone/>
              <a:defRPr sz="3600"/>
            </a:lvl7pPr>
            <a:lvl8pPr marL="5714724" indent="0">
              <a:buNone/>
              <a:defRPr sz="3600"/>
            </a:lvl8pPr>
            <a:lvl9pPr marL="6531117" indent="0">
              <a:buNone/>
              <a:defRPr sz="3600"/>
            </a:lvl9pPr>
          </a:lstStyle>
          <a:p>
            <a:endParaRPr lang="en-US"/>
          </a:p>
        </p:txBody>
      </p:sp>
      <p:sp>
        <p:nvSpPr>
          <p:cNvPr id="4" name="Text Placeholder 3"/>
          <p:cNvSpPr>
            <a:spLocks noGrp="1"/>
          </p:cNvSpPr>
          <p:nvPr>
            <p:ph type="body" sz="half" idx="2"/>
          </p:nvPr>
        </p:nvSpPr>
        <p:spPr>
          <a:xfrm>
            <a:off x="3584576" y="8051007"/>
            <a:ext cx="10972800" cy="1207293"/>
          </a:xfrm>
        </p:spPr>
        <p:txBody>
          <a:bodyPr/>
          <a:lstStyle>
            <a:lvl1pPr marL="0" indent="0">
              <a:buNone/>
              <a:defRPr sz="2500"/>
            </a:lvl1pPr>
            <a:lvl2pPr marL="816388" indent="0">
              <a:buNone/>
              <a:defRPr sz="2100"/>
            </a:lvl2pPr>
            <a:lvl3pPr marL="1632782" indent="0">
              <a:buNone/>
              <a:defRPr sz="1800"/>
            </a:lvl3pPr>
            <a:lvl4pPr marL="2449168" indent="0">
              <a:buNone/>
              <a:defRPr sz="1600"/>
            </a:lvl4pPr>
            <a:lvl5pPr marL="3265560" indent="0">
              <a:buNone/>
              <a:defRPr sz="1600"/>
            </a:lvl5pPr>
            <a:lvl6pPr marL="4081949" indent="0">
              <a:buNone/>
              <a:defRPr sz="1600"/>
            </a:lvl6pPr>
            <a:lvl7pPr marL="4898336" indent="0">
              <a:buNone/>
              <a:defRPr sz="1600"/>
            </a:lvl7pPr>
            <a:lvl8pPr marL="5714724" indent="0">
              <a:buNone/>
              <a:defRPr sz="1600"/>
            </a:lvl8pPr>
            <a:lvl9pPr marL="6531117" indent="0">
              <a:buNone/>
              <a:defRPr sz="1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806ADC-9537-465D-ADC3-02454B3B2666}" type="datetimeFigureOut">
              <a:rPr lang="en-US" smtClean="0"/>
              <a:t>7/7/2021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555870-0141-4824-A1A3-B4D4465250CE}" type="slidenum">
              <a:rPr lang="en-US" smtClean="0"/>
              <a:t>‹#›</a:t>
            </a:fld>
            <a:endParaRPr lang="en-US"/>
          </a:p>
        </p:txBody>
      </p:sp>
    </p:spTree>
    <p:extLst>
      <p:ext uri="{BB962C8B-B14F-4D97-AF65-F5344CB8AC3E}">
        <p14:creationId xmlns:p14="http://schemas.microsoft.com/office/powerpoint/2010/main" val="3701688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411957"/>
            <a:ext cx="16459200" cy="1714500"/>
          </a:xfrm>
          <a:prstGeom prst="rect">
            <a:avLst/>
          </a:prstGeom>
        </p:spPr>
        <p:txBody>
          <a:bodyPr vert="horz" lIns="163275" tIns="81642" rIns="163275" bIns="8164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914400" y="2400308"/>
            <a:ext cx="16459200" cy="6788945"/>
          </a:xfrm>
          <a:prstGeom prst="rect">
            <a:avLst/>
          </a:prstGeom>
        </p:spPr>
        <p:txBody>
          <a:bodyPr vert="horz" lIns="163275" tIns="81642" rIns="163275" bIns="8164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914400" y="9534533"/>
            <a:ext cx="4267200" cy="547688"/>
          </a:xfrm>
          <a:prstGeom prst="rect">
            <a:avLst/>
          </a:prstGeom>
        </p:spPr>
        <p:txBody>
          <a:bodyPr vert="horz" lIns="163275" tIns="81642" rIns="163275" bIns="81642" rtlCol="0" anchor="ctr"/>
          <a:lstStyle>
            <a:lvl1pPr algn="l">
              <a:defRPr sz="2100">
                <a:solidFill>
                  <a:schemeClr val="tx1">
                    <a:tint val="75000"/>
                  </a:schemeClr>
                </a:solidFill>
              </a:defRPr>
            </a:lvl1pPr>
          </a:lstStyle>
          <a:p>
            <a:fld id="{FC806ADC-9537-465D-ADC3-02454B3B2666}" type="datetimeFigureOut">
              <a:rPr lang="en-US" smtClean="0"/>
              <a:t>7/7/2021</a:t>
            </a:fld>
            <a:endParaRPr lang="en-US"/>
          </a:p>
        </p:txBody>
      </p:sp>
      <p:sp>
        <p:nvSpPr>
          <p:cNvPr id="5" name="Footer Placeholder 4"/>
          <p:cNvSpPr>
            <a:spLocks noGrp="1"/>
          </p:cNvSpPr>
          <p:nvPr>
            <p:ph type="ftr" sz="quarter" idx="3"/>
          </p:nvPr>
        </p:nvSpPr>
        <p:spPr>
          <a:xfrm>
            <a:off x="6248400" y="9534533"/>
            <a:ext cx="5791200" cy="547688"/>
          </a:xfrm>
          <a:prstGeom prst="rect">
            <a:avLst/>
          </a:prstGeom>
        </p:spPr>
        <p:txBody>
          <a:bodyPr vert="horz" lIns="163275" tIns="81642" rIns="163275" bIns="81642" rtlCol="0" anchor="ctr"/>
          <a:lstStyle>
            <a:lvl1pPr algn="ctr">
              <a:defRPr sz="21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3106400" y="9534533"/>
            <a:ext cx="4267200" cy="547688"/>
          </a:xfrm>
          <a:prstGeom prst="rect">
            <a:avLst/>
          </a:prstGeom>
        </p:spPr>
        <p:txBody>
          <a:bodyPr vert="horz" lIns="163275" tIns="81642" rIns="163275" bIns="81642" rtlCol="0" anchor="ctr"/>
          <a:lstStyle>
            <a:lvl1pPr algn="r">
              <a:defRPr sz="2100">
                <a:solidFill>
                  <a:schemeClr val="tx1">
                    <a:tint val="75000"/>
                  </a:schemeClr>
                </a:solidFill>
              </a:defRPr>
            </a:lvl1pPr>
          </a:lstStyle>
          <a:p>
            <a:fld id="{0C555870-0141-4824-A1A3-B4D4465250CE}" type="slidenum">
              <a:rPr lang="en-US" smtClean="0"/>
              <a:t>‹#›</a:t>
            </a:fld>
            <a:endParaRPr lang="en-US"/>
          </a:p>
        </p:txBody>
      </p:sp>
    </p:spTree>
    <p:extLst>
      <p:ext uri="{BB962C8B-B14F-4D97-AF65-F5344CB8AC3E}">
        <p14:creationId xmlns:p14="http://schemas.microsoft.com/office/powerpoint/2010/main" val="3316790870"/>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 id="2147483988" r:id="rId13"/>
    <p:sldLayoutId id="2147483989" r:id="rId14"/>
    <p:sldLayoutId id="2147483990" r:id="rId15"/>
    <p:sldLayoutId id="2147483683" r:id="rId16"/>
    <p:sldLayoutId id="2147483686" r:id="rId17"/>
    <p:sldLayoutId id="2147483684" r:id="rId18"/>
    <p:sldLayoutId id="2147483685" r:id="rId19"/>
    <p:sldLayoutId id="2147483670" r:id="rId20"/>
    <p:sldLayoutId id="2147483674" r:id="rId21"/>
    <p:sldLayoutId id="2147483676" r:id="rId22"/>
    <p:sldLayoutId id="2147483681" r:id="rId23"/>
    <p:sldLayoutId id="2147483671" r:id="rId24"/>
    <p:sldLayoutId id="2147483680" r:id="rId25"/>
  </p:sldLayoutIdLst>
  <p:txStyles>
    <p:titleStyle>
      <a:lvl1pPr algn="ctr" defTabSz="1632782" rtl="0" eaLnBrk="1" latinLnBrk="0" hangingPunct="1">
        <a:spcBef>
          <a:spcPct val="0"/>
        </a:spcBef>
        <a:buNone/>
        <a:defRPr sz="7900" kern="1200">
          <a:solidFill>
            <a:schemeClr val="tx1"/>
          </a:solidFill>
          <a:latin typeface="+mj-lt"/>
          <a:ea typeface="+mj-ea"/>
          <a:cs typeface="+mj-cs"/>
        </a:defRPr>
      </a:lvl1pPr>
    </p:titleStyle>
    <p:bodyStyle>
      <a:lvl1pPr marL="612292" indent="-612292" algn="l" defTabSz="1632782" rtl="0" eaLnBrk="1" latinLnBrk="0" hangingPunct="1">
        <a:spcBef>
          <a:spcPct val="20000"/>
        </a:spcBef>
        <a:buFont typeface="Arial" panose="020B0604020202020204" pitchFamily="34" charset="0"/>
        <a:buChar char="•"/>
        <a:defRPr sz="5700" kern="1200">
          <a:solidFill>
            <a:schemeClr val="tx1"/>
          </a:solidFill>
          <a:latin typeface="+mn-lt"/>
          <a:ea typeface="+mn-ea"/>
          <a:cs typeface="+mn-cs"/>
        </a:defRPr>
      </a:lvl1pPr>
      <a:lvl2pPr marL="1326632" indent="-510244" algn="l" defTabSz="1632782"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75" indent="-408193" algn="l" defTabSz="1632782"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61" indent="-408193" algn="l" defTabSz="1632782"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751" indent="-408193" algn="l" defTabSz="1632782"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143" indent="-408193" algn="l" defTabSz="1632782"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529" indent="-408193" algn="l" defTabSz="1632782"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915" indent="-408193" algn="l" defTabSz="1632782"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311" indent="-408193" algn="l" defTabSz="1632782"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82" rtl="0" eaLnBrk="1" latinLnBrk="0" hangingPunct="1">
        <a:defRPr sz="3200" kern="1200">
          <a:solidFill>
            <a:schemeClr val="tx1"/>
          </a:solidFill>
          <a:latin typeface="+mn-lt"/>
          <a:ea typeface="+mn-ea"/>
          <a:cs typeface="+mn-cs"/>
        </a:defRPr>
      </a:lvl1pPr>
      <a:lvl2pPr marL="816388" algn="l" defTabSz="1632782" rtl="0" eaLnBrk="1" latinLnBrk="0" hangingPunct="1">
        <a:defRPr sz="3200" kern="1200">
          <a:solidFill>
            <a:schemeClr val="tx1"/>
          </a:solidFill>
          <a:latin typeface="+mn-lt"/>
          <a:ea typeface="+mn-ea"/>
          <a:cs typeface="+mn-cs"/>
        </a:defRPr>
      </a:lvl2pPr>
      <a:lvl3pPr marL="1632782" algn="l" defTabSz="1632782" rtl="0" eaLnBrk="1" latinLnBrk="0" hangingPunct="1">
        <a:defRPr sz="3200" kern="1200">
          <a:solidFill>
            <a:schemeClr val="tx1"/>
          </a:solidFill>
          <a:latin typeface="+mn-lt"/>
          <a:ea typeface="+mn-ea"/>
          <a:cs typeface="+mn-cs"/>
        </a:defRPr>
      </a:lvl3pPr>
      <a:lvl4pPr marL="2449168" algn="l" defTabSz="1632782" rtl="0" eaLnBrk="1" latinLnBrk="0" hangingPunct="1">
        <a:defRPr sz="3200" kern="1200">
          <a:solidFill>
            <a:schemeClr val="tx1"/>
          </a:solidFill>
          <a:latin typeface="+mn-lt"/>
          <a:ea typeface="+mn-ea"/>
          <a:cs typeface="+mn-cs"/>
        </a:defRPr>
      </a:lvl4pPr>
      <a:lvl5pPr marL="3265560" algn="l" defTabSz="1632782" rtl="0" eaLnBrk="1" latinLnBrk="0" hangingPunct="1">
        <a:defRPr sz="3200" kern="1200">
          <a:solidFill>
            <a:schemeClr val="tx1"/>
          </a:solidFill>
          <a:latin typeface="+mn-lt"/>
          <a:ea typeface="+mn-ea"/>
          <a:cs typeface="+mn-cs"/>
        </a:defRPr>
      </a:lvl5pPr>
      <a:lvl6pPr marL="4081949" algn="l" defTabSz="1632782" rtl="0" eaLnBrk="1" latinLnBrk="0" hangingPunct="1">
        <a:defRPr sz="3200" kern="1200">
          <a:solidFill>
            <a:schemeClr val="tx1"/>
          </a:solidFill>
          <a:latin typeface="+mn-lt"/>
          <a:ea typeface="+mn-ea"/>
          <a:cs typeface="+mn-cs"/>
        </a:defRPr>
      </a:lvl6pPr>
      <a:lvl7pPr marL="4898336" algn="l" defTabSz="1632782" rtl="0" eaLnBrk="1" latinLnBrk="0" hangingPunct="1">
        <a:defRPr sz="3200" kern="1200">
          <a:solidFill>
            <a:schemeClr val="tx1"/>
          </a:solidFill>
          <a:latin typeface="+mn-lt"/>
          <a:ea typeface="+mn-ea"/>
          <a:cs typeface="+mn-cs"/>
        </a:defRPr>
      </a:lvl7pPr>
      <a:lvl8pPr marL="5714724" algn="l" defTabSz="1632782" rtl="0" eaLnBrk="1" latinLnBrk="0" hangingPunct="1">
        <a:defRPr sz="3200" kern="1200">
          <a:solidFill>
            <a:schemeClr val="tx1"/>
          </a:solidFill>
          <a:latin typeface="+mn-lt"/>
          <a:ea typeface="+mn-ea"/>
          <a:cs typeface="+mn-cs"/>
        </a:defRPr>
      </a:lvl8pPr>
      <a:lvl9pPr marL="6531117" algn="l" defTabSz="163278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image" Target="../media/image72.svg"/><Relationship Id="rId5" Type="http://schemas.openxmlformats.org/officeDocument/2006/relationships/image" Target="../media/image49.png"/><Relationship Id="rId4" Type="http://schemas.openxmlformats.org/officeDocument/2006/relationships/image" Target="../media/image70.sv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image" Target="../media/image57.png"/><Relationship Id="rId2" Type="http://schemas.openxmlformats.org/officeDocument/2006/relationships/image" Target="../media/image51.png"/><Relationship Id="rId1" Type="http://schemas.openxmlformats.org/officeDocument/2006/relationships/slideLayout" Target="../slideLayouts/slideLayout13.xml"/><Relationship Id="rId6" Type="http://schemas.openxmlformats.org/officeDocument/2006/relationships/image" Target="../media/image54.png"/><Relationship Id="rId11" Type="http://schemas.openxmlformats.org/officeDocument/2006/relationships/image" Target="../media/image20.png"/><Relationship Id="rId5" Type="http://schemas.openxmlformats.org/officeDocument/2006/relationships/image" Target="../media/image53.jpeg"/><Relationship Id="rId10" Type="http://schemas.openxmlformats.org/officeDocument/2006/relationships/image" Target="../media/image80.svg"/><Relationship Id="rId4" Type="http://schemas.openxmlformats.org/officeDocument/2006/relationships/image" Target="../media/image37.svg"/><Relationship Id="rId9" Type="http://schemas.openxmlformats.org/officeDocument/2006/relationships/image" Target="../media/image56.png"/></Relationships>
</file>

<file path=ppt/slides/_rels/slide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60.wmf"/><Relationship Id="rId4" Type="http://schemas.openxmlformats.org/officeDocument/2006/relationships/package" Target="../embeddings/Microsoft_Word_Document11.docx"/></Relationships>
</file>

<file path=ppt/slides/_rels/slide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20.sv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2.png"/><Relationship Id="rId18" Type="http://schemas.openxmlformats.org/officeDocument/2006/relationships/image" Target="../media/image37.svg"/><Relationship Id="rId26" Type="http://schemas.openxmlformats.org/officeDocument/2006/relationships/image" Target="../media/image30.png"/><Relationship Id="rId3" Type="http://schemas.openxmlformats.org/officeDocument/2006/relationships/image" Target="../media/image16.png"/><Relationship Id="rId21" Type="http://schemas.openxmlformats.org/officeDocument/2006/relationships/image" Target="../media/image26.png"/><Relationship Id="rId7" Type="http://schemas.openxmlformats.org/officeDocument/2006/relationships/image" Target="../media/image18.png"/><Relationship Id="rId12" Type="http://schemas.openxmlformats.org/officeDocument/2006/relationships/image" Target="../media/image21.png"/><Relationship Id="rId17" Type="http://schemas.openxmlformats.org/officeDocument/2006/relationships/image" Target="../media/image24.png"/><Relationship Id="rId25" Type="http://schemas.openxmlformats.org/officeDocument/2006/relationships/image" Target="../media/image29.png"/><Relationship Id="rId2" Type="http://schemas.openxmlformats.org/officeDocument/2006/relationships/image" Target="../media/image15.png"/><Relationship Id="rId16" Type="http://schemas.openxmlformats.org/officeDocument/2006/relationships/image" Target="../media/image35.svg"/><Relationship Id="rId20" Type="http://schemas.openxmlformats.org/officeDocument/2006/relationships/image" Target="../media/image39.svg"/><Relationship Id="rId29" Type="http://schemas.openxmlformats.org/officeDocument/2006/relationships/image" Target="../media/image48.svg"/><Relationship Id="rId1" Type="http://schemas.openxmlformats.org/officeDocument/2006/relationships/slideLayout" Target="../slideLayouts/slideLayout13.xml"/><Relationship Id="rId6" Type="http://schemas.openxmlformats.org/officeDocument/2006/relationships/image" Target="../media/image25.svg"/><Relationship Id="rId11" Type="http://schemas.openxmlformats.org/officeDocument/2006/relationships/image" Target="../media/image20.png"/><Relationship Id="rId24" Type="http://schemas.openxmlformats.org/officeDocument/2006/relationships/image" Target="../media/image28.png"/><Relationship Id="rId5" Type="http://schemas.openxmlformats.org/officeDocument/2006/relationships/image" Target="../media/image17.png"/><Relationship Id="rId15" Type="http://schemas.openxmlformats.org/officeDocument/2006/relationships/image" Target="../media/image23.png"/><Relationship Id="rId23" Type="http://schemas.openxmlformats.org/officeDocument/2006/relationships/image" Target="../media/image42.svg"/><Relationship Id="rId28" Type="http://schemas.openxmlformats.org/officeDocument/2006/relationships/image" Target="../media/image31.png"/><Relationship Id="rId10" Type="http://schemas.openxmlformats.org/officeDocument/2006/relationships/image" Target="../media/image29.svg"/><Relationship Id="rId19" Type="http://schemas.openxmlformats.org/officeDocument/2006/relationships/image" Target="../media/image25.png"/><Relationship Id="rId31" Type="http://schemas.openxmlformats.org/officeDocument/2006/relationships/image" Target="../media/image50.svg"/><Relationship Id="rId4" Type="http://schemas.openxmlformats.org/officeDocument/2006/relationships/image" Target="../media/image23.svg"/><Relationship Id="rId9" Type="http://schemas.openxmlformats.org/officeDocument/2006/relationships/image" Target="../media/image19.png"/><Relationship Id="rId14" Type="http://schemas.openxmlformats.org/officeDocument/2006/relationships/image" Target="../media/image33.svg"/><Relationship Id="rId22" Type="http://schemas.openxmlformats.org/officeDocument/2006/relationships/image" Target="../media/image27.png"/><Relationship Id="rId27" Type="http://schemas.openxmlformats.org/officeDocument/2006/relationships/image" Target="../media/image46.svg"/><Relationship Id="rId30"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48.svg"/><Relationship Id="rId5" Type="http://schemas.openxmlformats.org/officeDocument/2006/relationships/image" Target="../media/image31.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44.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using a computer&#10;&#10;Description automatically generated">
            <a:extLst>
              <a:ext uri="{FF2B5EF4-FFF2-40B4-BE49-F238E27FC236}">
                <a16:creationId xmlns:a16="http://schemas.microsoft.com/office/drawing/2014/main" xmlns="" id="{240D62AA-3BE1-40CD-8404-CADFB9BA3473}"/>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a:stretch>
            <a:fillRect/>
          </a:stretch>
        </p:blipFill>
        <p:spPr/>
      </p:pic>
      <p:sp>
        <p:nvSpPr>
          <p:cNvPr id="3" name="Title 2">
            <a:extLst>
              <a:ext uri="{FF2B5EF4-FFF2-40B4-BE49-F238E27FC236}">
                <a16:creationId xmlns:a16="http://schemas.microsoft.com/office/drawing/2014/main" xmlns="" id="{314F77B3-75F9-4EF1-9547-27822F56AC84}"/>
              </a:ext>
            </a:extLst>
          </p:cNvPr>
          <p:cNvSpPr>
            <a:spLocks noGrp="1"/>
          </p:cNvSpPr>
          <p:nvPr>
            <p:ph type="title"/>
          </p:nvPr>
        </p:nvSpPr>
        <p:spPr>
          <a:xfrm>
            <a:off x="1428743" y="3295649"/>
            <a:ext cx="6715126" cy="1744067"/>
          </a:xfrm>
        </p:spPr>
        <p:txBody>
          <a:bodyPr/>
          <a:lstStyle/>
          <a:p>
            <a:r>
              <a:rPr lang="en-GB" sz="5400" dirty="0"/>
              <a:t>DMS Technical Architecture</a:t>
            </a:r>
          </a:p>
        </p:txBody>
      </p:sp>
      <p:pic>
        <p:nvPicPr>
          <p:cNvPr id="11" name="Picture Placeholder 10" descr="A picture containing drawing&#10;&#10;Description automatically generated">
            <a:extLst>
              <a:ext uri="{FF2B5EF4-FFF2-40B4-BE49-F238E27FC236}">
                <a16:creationId xmlns:a16="http://schemas.microsoft.com/office/drawing/2014/main" xmlns="" id="{10320092-635C-4E8E-85D6-16812F943DE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pic>
        <p:nvPicPr>
          <p:cNvPr id="13" name="Picture Placeholder 12" descr="A picture containing drawing&#10;&#10;Description automatically generated">
            <a:extLst>
              <a:ext uri="{FF2B5EF4-FFF2-40B4-BE49-F238E27FC236}">
                <a16:creationId xmlns:a16="http://schemas.microsoft.com/office/drawing/2014/main" xmlns="" id="{87934812-DC45-43FA-8624-40D15B5AF5D5}"/>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8" name="Picture 7"/>
          <p:cNvPicPr/>
          <p:nvPr/>
        </p:nvPicPr>
        <p:blipFill>
          <a:blip r:embed="rId5"/>
          <a:stretch>
            <a:fillRect/>
          </a:stretch>
        </p:blipFill>
        <p:spPr>
          <a:xfrm>
            <a:off x="1371592" y="1257299"/>
            <a:ext cx="6400808" cy="1485896"/>
          </a:xfrm>
          <a:prstGeom prst="rect">
            <a:avLst/>
          </a:prstGeom>
          <a:extLst>
            <a:ext uri="{FAA26D3D-D897-4be2-8F04-BA451C77F1D7}">
              <ma14:placeholderFlag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arto="http://schemas.microsoft.com/office/word/2006/arto" xmlns:lc="http://schemas.openxmlformats.org/drawingml/2006/lockedCanvas"/>
            </a:ext>
          </a:extLst>
        </p:spPr>
      </p:pic>
    </p:spTree>
    <p:extLst>
      <p:ext uri="{BB962C8B-B14F-4D97-AF65-F5344CB8AC3E}">
        <p14:creationId xmlns:p14="http://schemas.microsoft.com/office/powerpoint/2010/main" val="25002136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strategy</a:t>
            </a:r>
          </a:p>
        </p:txBody>
      </p:sp>
      <p:sp>
        <p:nvSpPr>
          <p:cNvPr id="4" name="Rectangle 3">
            <a:extLst>
              <a:ext uri="{FF2B5EF4-FFF2-40B4-BE49-F238E27FC236}">
                <a16:creationId xmlns:a16="http://schemas.microsoft.com/office/drawing/2014/main" xmlns="" id="{E5B59F5B-5357-4376-900F-7CEA4310FD17}"/>
              </a:ext>
            </a:extLst>
          </p:cNvPr>
          <p:cNvSpPr/>
          <p:nvPr/>
        </p:nvSpPr>
        <p:spPr>
          <a:xfrm>
            <a:off x="9133437" y="2851757"/>
            <a:ext cx="2817358" cy="5018579"/>
          </a:xfrm>
          <a:prstGeom prst="rec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IN" dirty="0"/>
          </a:p>
        </p:txBody>
      </p:sp>
      <p:sp>
        <p:nvSpPr>
          <p:cNvPr id="5" name="Rectangle 4">
            <a:extLst>
              <a:ext uri="{FF2B5EF4-FFF2-40B4-BE49-F238E27FC236}">
                <a16:creationId xmlns:a16="http://schemas.microsoft.com/office/drawing/2014/main" xmlns="" id="{D6862F86-0EBF-4989-B50D-1559B3484959}"/>
              </a:ext>
            </a:extLst>
          </p:cNvPr>
          <p:cNvSpPr/>
          <p:nvPr/>
        </p:nvSpPr>
        <p:spPr>
          <a:xfrm>
            <a:off x="565541" y="2813179"/>
            <a:ext cx="2817358" cy="5018579"/>
          </a:xfrm>
          <a:prstGeom prst="rec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IN" dirty="0"/>
          </a:p>
        </p:txBody>
      </p:sp>
      <p:pic>
        <p:nvPicPr>
          <p:cNvPr id="6" name="Picture 4" descr="Image result for sharepoint online">
            <a:extLst>
              <a:ext uri="{FF2B5EF4-FFF2-40B4-BE49-F238E27FC236}">
                <a16:creationId xmlns:a16="http://schemas.microsoft.com/office/drawing/2014/main" xmlns="" id="{8267D0C2-96AC-4F70-8321-7DE84BED8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766" y="3169721"/>
            <a:ext cx="2755812" cy="28947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xmlns="" id="{0E65ED98-A972-4F8D-AEF6-022EAAA89175}"/>
              </a:ext>
            </a:extLst>
          </p:cNvPr>
          <p:cNvSpPr/>
          <p:nvPr/>
        </p:nvSpPr>
        <p:spPr>
          <a:xfrm>
            <a:off x="1135278" y="5458654"/>
            <a:ext cx="1898787" cy="646329"/>
          </a:xfrm>
          <a:prstGeom prst="rect">
            <a:avLst/>
          </a:prstGeom>
        </p:spPr>
        <p:txBody>
          <a:bodyPr wrap="none" lIns="91439" tIns="45719" rIns="91439" bIns="45719">
            <a:spAutoFit/>
          </a:bodyPr>
          <a:lstStyle/>
          <a:p>
            <a:pPr algn="ctr"/>
            <a:r>
              <a:rPr lang="en-IN" dirty="0"/>
              <a:t>SharePoint Online </a:t>
            </a:r>
          </a:p>
          <a:p>
            <a:pPr algn="ctr"/>
            <a:r>
              <a:rPr lang="en-IN" dirty="0"/>
              <a:t>Document Library</a:t>
            </a:r>
          </a:p>
        </p:txBody>
      </p:sp>
      <p:sp>
        <p:nvSpPr>
          <p:cNvPr id="8" name="Rectangle 7">
            <a:extLst>
              <a:ext uri="{FF2B5EF4-FFF2-40B4-BE49-F238E27FC236}">
                <a16:creationId xmlns:a16="http://schemas.microsoft.com/office/drawing/2014/main" xmlns="" id="{8CDD904E-7B20-413F-A9F2-8BBD123F344E}"/>
              </a:ext>
            </a:extLst>
          </p:cNvPr>
          <p:cNvSpPr/>
          <p:nvPr/>
        </p:nvSpPr>
        <p:spPr>
          <a:xfrm>
            <a:off x="5135132" y="4333135"/>
            <a:ext cx="2036260" cy="646329"/>
          </a:xfrm>
          <a:prstGeom prst="rect">
            <a:avLst/>
          </a:prstGeom>
        </p:spPr>
        <p:txBody>
          <a:bodyPr wrap="none" lIns="91439" tIns="45719" rIns="91439" bIns="45719">
            <a:spAutoFit/>
          </a:bodyPr>
          <a:lstStyle/>
          <a:p>
            <a:pPr algn="ctr"/>
            <a:r>
              <a:rPr lang="en-IN" dirty="0"/>
              <a:t>Using CodeTwo</a:t>
            </a:r>
          </a:p>
          <a:p>
            <a:pPr algn="ctr"/>
            <a:r>
              <a:rPr lang="en-IN" dirty="0"/>
              <a:t>Desktop Application</a:t>
            </a:r>
          </a:p>
        </p:txBody>
      </p:sp>
      <p:pic>
        <p:nvPicPr>
          <p:cNvPr id="9" name="Graphic 8" descr="Internet">
            <a:extLst>
              <a:ext uri="{FF2B5EF4-FFF2-40B4-BE49-F238E27FC236}">
                <a16:creationId xmlns:a16="http://schemas.microsoft.com/office/drawing/2014/main" xmlns="" id="{6B649F43-7552-435E-A2A0-1D4003F989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417523" y="3071430"/>
            <a:ext cx="1471478" cy="1545660"/>
          </a:xfrm>
          <a:prstGeom prst="rect">
            <a:avLst/>
          </a:prstGeom>
        </p:spPr>
      </p:pic>
      <p:sp>
        <p:nvSpPr>
          <p:cNvPr id="10" name="Arrow: Right 9">
            <a:extLst>
              <a:ext uri="{FF2B5EF4-FFF2-40B4-BE49-F238E27FC236}">
                <a16:creationId xmlns:a16="http://schemas.microsoft.com/office/drawing/2014/main" xmlns="" id="{FA06CEAA-0768-437D-957D-8BED0DDD628A}"/>
              </a:ext>
            </a:extLst>
          </p:cNvPr>
          <p:cNvSpPr/>
          <p:nvPr/>
        </p:nvSpPr>
        <p:spPr>
          <a:xfrm>
            <a:off x="3500559" y="3807643"/>
            <a:ext cx="1507906" cy="379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IN" dirty="0"/>
          </a:p>
        </p:txBody>
      </p:sp>
      <p:sp>
        <p:nvSpPr>
          <p:cNvPr id="11" name="Arrow: Right 10">
            <a:extLst>
              <a:ext uri="{FF2B5EF4-FFF2-40B4-BE49-F238E27FC236}">
                <a16:creationId xmlns:a16="http://schemas.microsoft.com/office/drawing/2014/main" xmlns="" id="{54FFD735-85E4-4B54-ACF1-DB8BA0061A9C}"/>
              </a:ext>
            </a:extLst>
          </p:cNvPr>
          <p:cNvSpPr/>
          <p:nvPr/>
        </p:nvSpPr>
        <p:spPr>
          <a:xfrm>
            <a:off x="7298057" y="3691052"/>
            <a:ext cx="1507906" cy="379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IN" dirty="0"/>
          </a:p>
        </p:txBody>
      </p:sp>
      <p:sp>
        <p:nvSpPr>
          <p:cNvPr id="12" name="Rectangle 11">
            <a:extLst>
              <a:ext uri="{FF2B5EF4-FFF2-40B4-BE49-F238E27FC236}">
                <a16:creationId xmlns:a16="http://schemas.microsoft.com/office/drawing/2014/main" xmlns="" id="{33A5DCC4-794B-4021-BD20-A6CA0C675363}"/>
              </a:ext>
            </a:extLst>
          </p:cNvPr>
          <p:cNvSpPr/>
          <p:nvPr/>
        </p:nvSpPr>
        <p:spPr>
          <a:xfrm>
            <a:off x="7134428" y="3035832"/>
            <a:ext cx="1745924" cy="646329"/>
          </a:xfrm>
          <a:prstGeom prst="rect">
            <a:avLst/>
          </a:prstGeom>
        </p:spPr>
        <p:txBody>
          <a:bodyPr wrap="none" lIns="91439" tIns="45719" rIns="91439" bIns="45719">
            <a:spAutoFit/>
          </a:bodyPr>
          <a:lstStyle/>
          <a:p>
            <a:pPr algn="ctr"/>
            <a:r>
              <a:rPr lang="en-US" dirty="0"/>
              <a:t>Serialize &amp; </a:t>
            </a:r>
            <a:r>
              <a:rPr lang="en-IN" dirty="0"/>
              <a:t>Store </a:t>
            </a:r>
          </a:p>
          <a:p>
            <a:pPr algn="ctr"/>
            <a:r>
              <a:rPr lang="en-IN" dirty="0"/>
              <a:t>to File Share</a:t>
            </a:r>
          </a:p>
        </p:txBody>
      </p:sp>
      <p:pic>
        <p:nvPicPr>
          <p:cNvPr id="13" name="Graphic 12" descr="Syncing cloud">
            <a:extLst>
              <a:ext uri="{FF2B5EF4-FFF2-40B4-BE49-F238E27FC236}">
                <a16:creationId xmlns:a16="http://schemas.microsoft.com/office/drawing/2014/main" xmlns="" id="{CF1916D1-205A-446E-9BFC-3F009A4C3B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273600" y="3471075"/>
            <a:ext cx="2608064" cy="2739543"/>
          </a:xfrm>
          <a:prstGeom prst="rect">
            <a:avLst/>
          </a:prstGeom>
        </p:spPr>
      </p:pic>
      <p:pic>
        <p:nvPicPr>
          <p:cNvPr id="14" name="Picture 12" descr="Image result for office 365 logo">
            <a:extLst>
              <a:ext uri="{FF2B5EF4-FFF2-40B4-BE49-F238E27FC236}">
                <a16:creationId xmlns:a16="http://schemas.microsoft.com/office/drawing/2014/main" xmlns="" id="{0901AAC5-777C-491E-A03D-6AB6CCF49D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639" y="6421003"/>
            <a:ext cx="1306770" cy="137264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xmlns="" id="{DE5609B7-C528-4237-8DFF-06604644A567}"/>
              </a:ext>
            </a:extLst>
          </p:cNvPr>
          <p:cNvSpPr/>
          <p:nvPr/>
        </p:nvSpPr>
        <p:spPr>
          <a:xfrm>
            <a:off x="5088988" y="6927739"/>
            <a:ext cx="2036260" cy="646329"/>
          </a:xfrm>
          <a:prstGeom prst="rect">
            <a:avLst/>
          </a:prstGeom>
        </p:spPr>
        <p:txBody>
          <a:bodyPr wrap="none" lIns="91439" tIns="45719" rIns="91439" bIns="45719">
            <a:spAutoFit/>
          </a:bodyPr>
          <a:lstStyle/>
          <a:p>
            <a:pPr algn="ctr"/>
            <a:r>
              <a:rPr lang="en-IN" dirty="0"/>
              <a:t>Using CodeTwo</a:t>
            </a:r>
          </a:p>
          <a:p>
            <a:pPr algn="ctr"/>
            <a:r>
              <a:rPr lang="en-IN" dirty="0"/>
              <a:t>Desktop Application</a:t>
            </a:r>
          </a:p>
        </p:txBody>
      </p:sp>
      <p:pic>
        <p:nvPicPr>
          <p:cNvPr id="16" name="Graphic 15" descr="Internet">
            <a:extLst>
              <a:ext uri="{FF2B5EF4-FFF2-40B4-BE49-F238E27FC236}">
                <a16:creationId xmlns:a16="http://schemas.microsoft.com/office/drawing/2014/main" xmlns="" id="{54295683-9541-49BB-A1DF-D2961BBB02A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371377" y="5666034"/>
            <a:ext cx="1471478" cy="1545660"/>
          </a:xfrm>
          <a:prstGeom prst="rect">
            <a:avLst/>
          </a:prstGeom>
        </p:spPr>
      </p:pic>
      <p:sp>
        <p:nvSpPr>
          <p:cNvPr id="17" name="Arrow: Right 16">
            <a:extLst>
              <a:ext uri="{FF2B5EF4-FFF2-40B4-BE49-F238E27FC236}">
                <a16:creationId xmlns:a16="http://schemas.microsoft.com/office/drawing/2014/main" xmlns="" id="{5D70047D-5D98-4C91-A7AB-786617A8B6AD}"/>
              </a:ext>
            </a:extLst>
          </p:cNvPr>
          <p:cNvSpPr/>
          <p:nvPr/>
        </p:nvSpPr>
        <p:spPr>
          <a:xfrm rot="10800000">
            <a:off x="7250411" y="6249197"/>
            <a:ext cx="1507906" cy="379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IN" dirty="0"/>
          </a:p>
        </p:txBody>
      </p:sp>
      <p:sp>
        <p:nvSpPr>
          <p:cNvPr id="18" name="Arrow: Right 17">
            <a:extLst>
              <a:ext uri="{FF2B5EF4-FFF2-40B4-BE49-F238E27FC236}">
                <a16:creationId xmlns:a16="http://schemas.microsoft.com/office/drawing/2014/main" xmlns="" id="{CA98457B-79CA-41FD-B4D2-080510CD4E5C}"/>
              </a:ext>
            </a:extLst>
          </p:cNvPr>
          <p:cNvSpPr/>
          <p:nvPr/>
        </p:nvSpPr>
        <p:spPr>
          <a:xfrm rot="10800000">
            <a:off x="3500559" y="6444152"/>
            <a:ext cx="1507906" cy="3793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IN" dirty="0"/>
          </a:p>
        </p:txBody>
      </p:sp>
      <p:sp>
        <p:nvSpPr>
          <p:cNvPr id="19" name="Rectangle 18">
            <a:extLst>
              <a:ext uri="{FF2B5EF4-FFF2-40B4-BE49-F238E27FC236}">
                <a16:creationId xmlns:a16="http://schemas.microsoft.com/office/drawing/2014/main" xmlns="" id="{150EEB33-B684-438E-B615-ED5660368785}"/>
              </a:ext>
            </a:extLst>
          </p:cNvPr>
          <p:cNvSpPr/>
          <p:nvPr/>
        </p:nvSpPr>
        <p:spPr>
          <a:xfrm>
            <a:off x="3625230" y="5724295"/>
            <a:ext cx="1290608" cy="646329"/>
          </a:xfrm>
          <a:prstGeom prst="rect">
            <a:avLst/>
          </a:prstGeom>
        </p:spPr>
        <p:txBody>
          <a:bodyPr wrap="none" lIns="91439" tIns="45719" rIns="91439" bIns="45719">
            <a:spAutoFit/>
          </a:bodyPr>
          <a:lstStyle/>
          <a:p>
            <a:pPr algn="ctr"/>
            <a:r>
              <a:rPr lang="en-US" dirty="0"/>
              <a:t>Deserialize </a:t>
            </a:r>
          </a:p>
          <a:p>
            <a:pPr algn="ctr"/>
            <a:r>
              <a:rPr lang="en-US" dirty="0"/>
              <a:t>and </a:t>
            </a:r>
            <a:r>
              <a:rPr lang="en-IN" dirty="0"/>
              <a:t>Restore</a:t>
            </a:r>
          </a:p>
        </p:txBody>
      </p:sp>
      <p:sp>
        <p:nvSpPr>
          <p:cNvPr id="20" name="Rectangle 19">
            <a:extLst>
              <a:ext uri="{FF2B5EF4-FFF2-40B4-BE49-F238E27FC236}">
                <a16:creationId xmlns:a16="http://schemas.microsoft.com/office/drawing/2014/main" xmlns="" id="{65FF8F68-EB11-4733-B24D-900F335C35CB}"/>
              </a:ext>
            </a:extLst>
          </p:cNvPr>
          <p:cNvSpPr/>
          <p:nvPr/>
        </p:nvSpPr>
        <p:spPr>
          <a:xfrm>
            <a:off x="9463385" y="5849613"/>
            <a:ext cx="2060049" cy="369330"/>
          </a:xfrm>
          <a:prstGeom prst="rect">
            <a:avLst/>
          </a:prstGeom>
        </p:spPr>
        <p:txBody>
          <a:bodyPr wrap="none" lIns="91439" tIns="45719" rIns="91439" bIns="45719">
            <a:spAutoFit/>
          </a:bodyPr>
          <a:lstStyle/>
          <a:p>
            <a:pPr algn="ctr"/>
            <a:r>
              <a:rPr lang="en-IN" dirty="0"/>
              <a:t>Azure Cloud Storage</a:t>
            </a:r>
          </a:p>
        </p:txBody>
      </p:sp>
      <p:sp>
        <p:nvSpPr>
          <p:cNvPr id="22" name="Rectangle 21">
            <a:extLst>
              <a:ext uri="{FF2B5EF4-FFF2-40B4-BE49-F238E27FC236}">
                <a16:creationId xmlns:a16="http://schemas.microsoft.com/office/drawing/2014/main" xmlns="" id="{7A31D2FA-2CFB-4C9B-BD05-BBF78DF19A4E}"/>
              </a:ext>
            </a:extLst>
          </p:cNvPr>
          <p:cNvSpPr/>
          <p:nvPr/>
        </p:nvSpPr>
        <p:spPr>
          <a:xfrm>
            <a:off x="1829523" y="8487401"/>
            <a:ext cx="9565758" cy="538607"/>
          </a:xfrm>
          <a:prstGeom prst="rect">
            <a:avLst/>
          </a:prstGeom>
        </p:spPr>
        <p:txBody>
          <a:bodyPr wrap="none" lIns="91439" tIns="45719" rIns="91439" bIns="45719">
            <a:spAutoFit/>
          </a:bodyPr>
          <a:lstStyle/>
          <a:p>
            <a:r>
              <a:rPr lang="en-IN" sz="2900" b="1" dirty="0">
                <a:solidFill>
                  <a:srgbClr val="52595E"/>
                </a:solidFill>
                <a:latin typeface="Roboto"/>
              </a:rPr>
              <a:t>Custom Backup Solution using CodeTwo Application</a:t>
            </a:r>
            <a:endParaRPr lang="en-IN" sz="2900" b="1" dirty="0"/>
          </a:p>
        </p:txBody>
      </p:sp>
      <p:grpSp>
        <p:nvGrpSpPr>
          <p:cNvPr id="41" name="Group 40">
            <a:extLst>
              <a:ext uri="{FF2B5EF4-FFF2-40B4-BE49-F238E27FC236}">
                <a16:creationId xmlns:a16="http://schemas.microsoft.com/office/drawing/2014/main" xmlns="" id="{912AD746-8FBD-4F61-B1B6-7317189105BA}"/>
              </a:ext>
            </a:extLst>
          </p:cNvPr>
          <p:cNvGrpSpPr/>
          <p:nvPr/>
        </p:nvGrpSpPr>
        <p:grpSpPr>
          <a:xfrm>
            <a:off x="12616706" y="1844299"/>
            <a:ext cx="5194244" cy="1556627"/>
            <a:chOff x="12616706" y="1844298"/>
            <a:chExt cx="5194244" cy="1556626"/>
          </a:xfrm>
        </p:grpSpPr>
        <p:sp>
          <p:nvSpPr>
            <p:cNvPr id="28" name="Parallelogram 27">
              <a:extLst>
                <a:ext uri="{FF2B5EF4-FFF2-40B4-BE49-F238E27FC236}">
                  <a16:creationId xmlns:a16="http://schemas.microsoft.com/office/drawing/2014/main" xmlns="" id="{F3B75908-C087-4E5E-8E97-63BEA5F12661}"/>
                </a:ext>
              </a:extLst>
            </p:cNvPr>
            <p:cNvSpPr/>
            <p:nvPr/>
          </p:nvSpPr>
          <p:spPr>
            <a:xfrm rot="10800000" flipH="1">
              <a:off x="12616706" y="1844298"/>
              <a:ext cx="5194244" cy="1556626"/>
            </a:xfrm>
            <a:prstGeom prst="parallelogram">
              <a:avLst>
                <a:gd name="adj" fmla="val 29361"/>
              </a:avLst>
            </a:prstGeom>
            <a:solidFill>
              <a:srgbClr val="F7941D"/>
            </a:solidFill>
            <a:ln w="3175" cap="flat" cmpd="sng" algn="ctr">
              <a:noFill/>
              <a:prstDash val="solid"/>
            </a:ln>
            <a:effectLst>
              <a:outerShdw blurRad="228600" dist="38100" sx="97000" sy="97000" algn="ctr" rotWithShape="0">
                <a:prstClr val="black">
                  <a:alpha val="22000"/>
                </a:prstClr>
              </a:outerShdw>
            </a:effectLst>
          </p:spPr>
          <p:txBody>
            <a:bodyPr rtlCol="0" anchor="ctr"/>
            <a:lstStyle/>
            <a:p>
              <a:pPr>
                <a:defRPr/>
              </a:pPr>
              <a:endParaRPr lang="en-US" kern="0" dirty="0">
                <a:solidFill>
                  <a:sysClr val="window" lastClr="FFFFFF"/>
                </a:solidFill>
              </a:endParaRPr>
            </a:p>
          </p:txBody>
        </p:sp>
        <p:sp>
          <p:nvSpPr>
            <p:cNvPr id="26" name="Parallelogram 25">
              <a:extLst>
                <a:ext uri="{FF2B5EF4-FFF2-40B4-BE49-F238E27FC236}">
                  <a16:creationId xmlns:a16="http://schemas.microsoft.com/office/drawing/2014/main" xmlns="" id="{45C3DF4D-0634-45D8-AD53-C4E77C4C0710}"/>
                </a:ext>
              </a:extLst>
            </p:cNvPr>
            <p:cNvSpPr/>
            <p:nvPr/>
          </p:nvSpPr>
          <p:spPr>
            <a:xfrm flipH="1">
              <a:off x="12891300" y="2049763"/>
              <a:ext cx="4919649" cy="1289170"/>
            </a:xfrm>
            <a:prstGeom prst="parallelogram">
              <a:avLst>
                <a:gd name="adj" fmla="val 0"/>
              </a:avLst>
            </a:prstGeom>
            <a:gradFill flip="none" rotWithShape="1">
              <a:gsLst>
                <a:gs pos="0">
                  <a:srgbClr val="FFFFFF"/>
                </a:gs>
                <a:gs pos="57000">
                  <a:schemeClr val="bg2"/>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indent="-182561" algn="ctr">
                <a:lnSpc>
                  <a:spcPct val="95000"/>
                </a:lnSpc>
                <a:spcAft>
                  <a:spcPct val="35000"/>
                </a:spcAft>
                <a:buClr>
                  <a:srgbClr val="831F41"/>
                </a:buClr>
                <a:buFont typeface="Wingdings" pitchFamily="2" charset="2"/>
                <a:buChar char="ü"/>
              </a:pPr>
              <a:endParaRPr lang="en-US" sz="1600" dirty="0">
                <a:solidFill>
                  <a:schemeClr val="accent2"/>
                </a:solidFill>
              </a:endParaRPr>
            </a:p>
          </p:txBody>
        </p:sp>
        <p:sp>
          <p:nvSpPr>
            <p:cNvPr id="25" name="Rectangle 24">
              <a:extLst>
                <a:ext uri="{FF2B5EF4-FFF2-40B4-BE49-F238E27FC236}">
                  <a16:creationId xmlns:a16="http://schemas.microsoft.com/office/drawing/2014/main" xmlns="" id="{43756903-5A5F-4C9E-B864-90D1642B6544}"/>
                </a:ext>
              </a:extLst>
            </p:cNvPr>
            <p:cNvSpPr/>
            <p:nvPr/>
          </p:nvSpPr>
          <p:spPr>
            <a:xfrm>
              <a:off x="12716214" y="2156038"/>
              <a:ext cx="4863518" cy="1015662"/>
            </a:xfrm>
            <a:prstGeom prst="rect">
              <a:avLst/>
            </a:prstGeom>
          </p:spPr>
          <p:txBody>
            <a:bodyPr wrap="square">
              <a:spAutoFit/>
            </a:bodyPr>
            <a:lstStyle/>
            <a:p>
              <a:pPr lvl="1"/>
              <a:r>
                <a:rPr lang="en-US" sz="2000" dirty="0">
                  <a:latin typeface="Calibri" panose="020F0502020204030204" pitchFamily="34" charset="0"/>
                  <a:ea typeface="Times New Roman" panose="02020603050405020304" pitchFamily="18" charset="0"/>
                </a:rPr>
                <a:t>Serialize and export the document libraries to an agreed format using Third party tools like CodeTwo/CloudAlly</a:t>
              </a:r>
            </a:p>
          </p:txBody>
        </p:sp>
      </p:grpSp>
      <p:grpSp>
        <p:nvGrpSpPr>
          <p:cNvPr id="42" name="Group 41">
            <a:extLst>
              <a:ext uri="{FF2B5EF4-FFF2-40B4-BE49-F238E27FC236}">
                <a16:creationId xmlns:a16="http://schemas.microsoft.com/office/drawing/2014/main" xmlns="" id="{4061390C-F9DB-4BD1-9141-787AA9A2F2D6}"/>
              </a:ext>
            </a:extLst>
          </p:cNvPr>
          <p:cNvGrpSpPr/>
          <p:nvPr/>
        </p:nvGrpSpPr>
        <p:grpSpPr>
          <a:xfrm>
            <a:off x="12616706" y="3691031"/>
            <a:ext cx="5264928" cy="1383737"/>
            <a:chOff x="12616706" y="3691031"/>
            <a:chExt cx="5264927" cy="1383736"/>
          </a:xfrm>
        </p:grpSpPr>
        <p:sp>
          <p:nvSpPr>
            <p:cNvPr id="38" name="Parallelogram 37">
              <a:extLst>
                <a:ext uri="{FF2B5EF4-FFF2-40B4-BE49-F238E27FC236}">
                  <a16:creationId xmlns:a16="http://schemas.microsoft.com/office/drawing/2014/main" xmlns="" id="{C818E5C4-D080-4DD9-A5D6-7C1E545C1041}"/>
                </a:ext>
              </a:extLst>
            </p:cNvPr>
            <p:cNvSpPr/>
            <p:nvPr/>
          </p:nvSpPr>
          <p:spPr>
            <a:xfrm rot="10800000" flipH="1">
              <a:off x="12616706" y="3691031"/>
              <a:ext cx="5090408" cy="1383736"/>
            </a:xfrm>
            <a:prstGeom prst="parallelogram">
              <a:avLst>
                <a:gd name="adj" fmla="val 39989"/>
              </a:avLst>
            </a:prstGeom>
            <a:solidFill>
              <a:srgbClr val="84C441"/>
            </a:solidFill>
            <a:ln w="3175" cap="flat" cmpd="sng" algn="ctr">
              <a:noFill/>
              <a:prstDash val="solid"/>
            </a:ln>
            <a:effectLst>
              <a:outerShdw blurRad="228600" dist="38100" sx="97000" sy="97000" algn="ctr" rotWithShape="0">
                <a:prstClr val="black">
                  <a:alpha val="22000"/>
                </a:prstClr>
              </a:outerShdw>
            </a:effectLst>
          </p:spPr>
          <p:txBody>
            <a:bodyPr rtlCol="0" anchor="ctr"/>
            <a:lstStyle/>
            <a:p>
              <a:pPr>
                <a:defRPr/>
              </a:pPr>
              <a:endParaRPr lang="en-US" kern="0" dirty="0">
                <a:solidFill>
                  <a:sysClr val="window" lastClr="FFFFFF"/>
                </a:solidFill>
              </a:endParaRPr>
            </a:p>
          </p:txBody>
        </p:sp>
        <p:sp>
          <p:nvSpPr>
            <p:cNvPr id="32" name="Parallelogram 31">
              <a:extLst>
                <a:ext uri="{FF2B5EF4-FFF2-40B4-BE49-F238E27FC236}">
                  <a16:creationId xmlns:a16="http://schemas.microsoft.com/office/drawing/2014/main" xmlns="" id="{6A309230-96A3-44F9-9137-83DFF8829CBB}"/>
                </a:ext>
              </a:extLst>
            </p:cNvPr>
            <p:cNvSpPr/>
            <p:nvPr/>
          </p:nvSpPr>
          <p:spPr>
            <a:xfrm flipH="1">
              <a:off x="12961984" y="3911785"/>
              <a:ext cx="4919649" cy="1081917"/>
            </a:xfrm>
            <a:prstGeom prst="parallelogram">
              <a:avLst>
                <a:gd name="adj" fmla="val 0"/>
              </a:avLst>
            </a:prstGeom>
            <a:gradFill flip="none" rotWithShape="1">
              <a:gsLst>
                <a:gs pos="0">
                  <a:srgbClr val="FFFFFF"/>
                </a:gs>
                <a:gs pos="57000">
                  <a:schemeClr val="bg2"/>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indent="-182561" algn="ctr">
                <a:lnSpc>
                  <a:spcPct val="95000"/>
                </a:lnSpc>
                <a:spcAft>
                  <a:spcPct val="35000"/>
                </a:spcAft>
                <a:buClr>
                  <a:srgbClr val="831F41"/>
                </a:buClr>
                <a:buFont typeface="Wingdings" pitchFamily="2" charset="2"/>
                <a:buChar char="ü"/>
              </a:pPr>
              <a:endParaRPr lang="en-US" sz="1600" dirty="0">
                <a:solidFill>
                  <a:schemeClr val="accent2"/>
                </a:solidFill>
              </a:endParaRPr>
            </a:p>
          </p:txBody>
        </p:sp>
        <p:sp>
          <p:nvSpPr>
            <p:cNvPr id="33" name="Rectangle 32">
              <a:extLst>
                <a:ext uri="{FF2B5EF4-FFF2-40B4-BE49-F238E27FC236}">
                  <a16:creationId xmlns:a16="http://schemas.microsoft.com/office/drawing/2014/main" xmlns="" id="{8C0A8922-6C69-43E5-9AC5-88AF98A9E66D}"/>
                </a:ext>
              </a:extLst>
            </p:cNvPr>
            <p:cNvSpPr/>
            <p:nvPr/>
          </p:nvSpPr>
          <p:spPr>
            <a:xfrm>
              <a:off x="12715656" y="4083944"/>
              <a:ext cx="4712585" cy="707885"/>
            </a:xfrm>
            <a:prstGeom prst="rect">
              <a:avLst/>
            </a:prstGeom>
          </p:spPr>
          <p:txBody>
            <a:bodyPr wrap="square">
              <a:spAutoFit/>
            </a:bodyPr>
            <a:lstStyle/>
            <a:p>
              <a:pPr lvl="1"/>
              <a:r>
                <a:rPr lang="en-US" sz="2000" dirty="0">
                  <a:latin typeface="Calibri" panose="020F0502020204030204" pitchFamily="34" charset="0"/>
                  <a:ea typeface="Times New Roman" panose="02020603050405020304" pitchFamily="18" charset="0"/>
                </a:rPr>
                <a:t>Store the serialized documents to a cold storage – Azure Cloud Storage</a:t>
              </a:r>
            </a:p>
          </p:txBody>
        </p:sp>
      </p:grpSp>
      <p:grpSp>
        <p:nvGrpSpPr>
          <p:cNvPr id="44" name="Group 43">
            <a:extLst>
              <a:ext uri="{FF2B5EF4-FFF2-40B4-BE49-F238E27FC236}">
                <a16:creationId xmlns:a16="http://schemas.microsoft.com/office/drawing/2014/main" xmlns="" id="{AEC8B875-1649-4280-90AF-BA8BB9B81616}"/>
              </a:ext>
            </a:extLst>
          </p:cNvPr>
          <p:cNvGrpSpPr/>
          <p:nvPr/>
        </p:nvGrpSpPr>
        <p:grpSpPr>
          <a:xfrm>
            <a:off x="12517672" y="5467681"/>
            <a:ext cx="5392312" cy="2722919"/>
            <a:chOff x="12385486" y="5522726"/>
            <a:chExt cx="5392311" cy="2722918"/>
          </a:xfrm>
        </p:grpSpPr>
        <p:sp>
          <p:nvSpPr>
            <p:cNvPr id="40" name="Parallelogram 39">
              <a:extLst>
                <a:ext uri="{FF2B5EF4-FFF2-40B4-BE49-F238E27FC236}">
                  <a16:creationId xmlns:a16="http://schemas.microsoft.com/office/drawing/2014/main" xmlns="" id="{0D78C948-A228-4F2A-8034-F52DB5B3F63B}"/>
                </a:ext>
              </a:extLst>
            </p:cNvPr>
            <p:cNvSpPr/>
            <p:nvPr/>
          </p:nvSpPr>
          <p:spPr>
            <a:xfrm rot="10800000" flipH="1">
              <a:off x="12385486" y="5522726"/>
              <a:ext cx="5194244" cy="2722918"/>
            </a:xfrm>
            <a:prstGeom prst="parallelogram">
              <a:avLst>
                <a:gd name="adj" fmla="val 26557"/>
              </a:avLst>
            </a:prstGeom>
            <a:solidFill>
              <a:srgbClr val="0EAAE0"/>
            </a:solidFill>
            <a:ln w="3175" cap="flat" cmpd="sng" algn="ctr">
              <a:noFill/>
              <a:prstDash val="solid"/>
            </a:ln>
            <a:effectLst>
              <a:outerShdw blurRad="228600" dist="38100" sx="97000" sy="97000" algn="ctr" rotWithShape="0">
                <a:prstClr val="black">
                  <a:alpha val="22000"/>
                </a:prstClr>
              </a:outerShdw>
            </a:effectLst>
          </p:spPr>
          <p:txBody>
            <a:bodyPr rtlCol="0" anchor="ctr"/>
            <a:lstStyle/>
            <a:p>
              <a:pPr>
                <a:defRPr/>
              </a:pPr>
              <a:endParaRPr lang="en-US" kern="0" dirty="0">
                <a:solidFill>
                  <a:sysClr val="window" lastClr="FFFFFF"/>
                </a:solidFill>
              </a:endParaRPr>
            </a:p>
          </p:txBody>
        </p:sp>
        <p:sp>
          <p:nvSpPr>
            <p:cNvPr id="36" name="Parallelogram 35">
              <a:extLst>
                <a:ext uri="{FF2B5EF4-FFF2-40B4-BE49-F238E27FC236}">
                  <a16:creationId xmlns:a16="http://schemas.microsoft.com/office/drawing/2014/main" xmlns="" id="{B0EA66CD-AB7B-435E-88F9-7BC57BECA6BE}"/>
                </a:ext>
              </a:extLst>
            </p:cNvPr>
            <p:cNvSpPr/>
            <p:nvPr/>
          </p:nvSpPr>
          <p:spPr>
            <a:xfrm flipH="1">
              <a:off x="12858148" y="5731675"/>
              <a:ext cx="4919649" cy="2430589"/>
            </a:xfrm>
            <a:prstGeom prst="parallelogram">
              <a:avLst>
                <a:gd name="adj" fmla="val 0"/>
              </a:avLst>
            </a:prstGeom>
            <a:gradFill flip="none" rotWithShape="1">
              <a:gsLst>
                <a:gs pos="0">
                  <a:srgbClr val="FFFFFF"/>
                </a:gs>
                <a:gs pos="57000">
                  <a:schemeClr val="bg2"/>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indent="-182561" algn="ctr">
                <a:lnSpc>
                  <a:spcPct val="95000"/>
                </a:lnSpc>
                <a:spcAft>
                  <a:spcPct val="35000"/>
                </a:spcAft>
                <a:buClr>
                  <a:srgbClr val="831F41"/>
                </a:buClr>
                <a:buFont typeface="Wingdings" pitchFamily="2" charset="2"/>
                <a:buChar char="ü"/>
              </a:pPr>
              <a:endParaRPr lang="en-US" sz="1600" dirty="0">
                <a:solidFill>
                  <a:schemeClr val="accent2"/>
                </a:solidFill>
              </a:endParaRPr>
            </a:p>
          </p:txBody>
        </p:sp>
        <p:sp>
          <p:nvSpPr>
            <p:cNvPr id="37" name="Rectangle 36">
              <a:extLst>
                <a:ext uri="{FF2B5EF4-FFF2-40B4-BE49-F238E27FC236}">
                  <a16:creationId xmlns:a16="http://schemas.microsoft.com/office/drawing/2014/main" xmlns="" id="{0877971C-2FF7-4F8F-AB6B-1C4DA8CFC9AE}"/>
                </a:ext>
              </a:extLst>
            </p:cNvPr>
            <p:cNvSpPr/>
            <p:nvPr/>
          </p:nvSpPr>
          <p:spPr>
            <a:xfrm>
              <a:off x="12937829" y="5915495"/>
              <a:ext cx="4712585" cy="2246769"/>
            </a:xfrm>
            <a:prstGeom prst="rect">
              <a:avLst/>
            </a:prstGeom>
          </p:spPr>
          <p:txBody>
            <a:bodyPr wrap="square">
              <a:spAutoFit/>
            </a:bodyPr>
            <a:lstStyle/>
            <a:p>
              <a:pPr lvl="1"/>
              <a:r>
                <a:rPr lang="en-US" sz="2000" dirty="0">
                  <a:latin typeface="Calibri" panose="020F0502020204030204" pitchFamily="34" charset="0"/>
                  <a:ea typeface="Times New Roman" panose="02020603050405020304" pitchFamily="18" charset="0"/>
                </a:rPr>
                <a:t>In case if the documents need to be restored to a O365 SharePoint document library in the future, then import back the serialized content to O365 SharePoint document library using  Third party tools like CodeTwo/CloudAlly</a:t>
              </a:r>
              <a:endParaRPr lang="en-IN" sz="2000" dirty="0">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12166364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ylinder 8">
            <a:extLst>
              <a:ext uri="{FF2B5EF4-FFF2-40B4-BE49-F238E27FC236}">
                <a16:creationId xmlns:a16="http://schemas.microsoft.com/office/drawing/2014/main" xmlns="" id="{C1D5CD1B-DD85-46F3-85F1-851E577973A8}"/>
              </a:ext>
            </a:extLst>
          </p:cNvPr>
          <p:cNvSpPr/>
          <p:nvPr/>
        </p:nvSpPr>
        <p:spPr>
          <a:xfrm rot="5400000">
            <a:off x="3959895" y="2296305"/>
            <a:ext cx="760979" cy="2263140"/>
          </a:xfrm>
          <a:prstGeom prst="can">
            <a:avLst>
              <a:gd name="adj" fmla="val 38636"/>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lIns="91439" tIns="45719" rIns="91439" bIns="45719" rtlCol="0" anchor="t" anchorCtr="0"/>
          <a:lstStyle/>
          <a:p>
            <a:pPr algn="ctr"/>
            <a:r>
              <a:rPr lang="en-US" sz="2000" dirty="0"/>
              <a:t>Microsoft </a:t>
            </a:r>
          </a:p>
          <a:p>
            <a:pPr algn="ctr"/>
            <a:r>
              <a:rPr lang="en-US" sz="2000" dirty="0"/>
              <a:t>Connectors</a:t>
            </a:r>
            <a:endParaRPr lang="en-IN" sz="2000" dirty="0"/>
          </a:p>
          <a:p>
            <a:pPr algn="ctr"/>
            <a:endParaRPr lang="en-IN" sz="2000" dirty="0"/>
          </a:p>
        </p:txBody>
      </p:sp>
      <p:sp>
        <p:nvSpPr>
          <p:cNvPr id="2" name="Title 1"/>
          <p:cNvSpPr>
            <a:spLocks noGrp="1"/>
          </p:cNvSpPr>
          <p:nvPr>
            <p:ph type="title"/>
          </p:nvPr>
        </p:nvSpPr>
        <p:spPr/>
        <p:txBody>
          <a:bodyPr/>
          <a:lstStyle/>
          <a:p>
            <a:r>
              <a:rPr lang="en-US" dirty="0"/>
              <a:t>Search strategy</a:t>
            </a:r>
          </a:p>
        </p:txBody>
      </p:sp>
      <p:sp>
        <p:nvSpPr>
          <p:cNvPr id="10" name="Cylinder 9">
            <a:extLst>
              <a:ext uri="{FF2B5EF4-FFF2-40B4-BE49-F238E27FC236}">
                <a16:creationId xmlns:a16="http://schemas.microsoft.com/office/drawing/2014/main" xmlns="" id="{6410920D-6C14-4DD0-901B-E6158F9AA315}"/>
              </a:ext>
            </a:extLst>
          </p:cNvPr>
          <p:cNvSpPr/>
          <p:nvPr/>
        </p:nvSpPr>
        <p:spPr>
          <a:xfrm rot="16200000" flipH="1">
            <a:off x="13811007" y="2234210"/>
            <a:ext cx="760979" cy="2263140"/>
          </a:xfrm>
          <a:prstGeom prst="can">
            <a:avLst>
              <a:gd name="adj" fmla="val 38636"/>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lIns="91439" tIns="45719" rIns="91439" bIns="45719" rtlCol="0" anchor="t" anchorCtr="0"/>
          <a:lstStyle/>
          <a:p>
            <a:pPr algn="ctr"/>
            <a:r>
              <a:rPr lang="en-US" sz="2000" dirty="0"/>
              <a:t>Custom </a:t>
            </a:r>
          </a:p>
          <a:p>
            <a:pPr algn="ctr"/>
            <a:r>
              <a:rPr lang="en-US" sz="2000" dirty="0"/>
              <a:t>Connectors</a:t>
            </a:r>
            <a:endParaRPr lang="en-IN" sz="2000" dirty="0"/>
          </a:p>
          <a:p>
            <a:pPr algn="ctr"/>
            <a:endParaRPr lang="en-IN" sz="2000" dirty="0"/>
          </a:p>
        </p:txBody>
      </p:sp>
      <p:pic>
        <p:nvPicPr>
          <p:cNvPr id="16" name="Picture 15" descr="Icon&#10;&#10;Description automatically generated">
            <a:extLst>
              <a:ext uri="{FF2B5EF4-FFF2-40B4-BE49-F238E27FC236}">
                <a16:creationId xmlns:a16="http://schemas.microsoft.com/office/drawing/2014/main" xmlns="" id="{3B969CC5-7FD7-4F17-BB34-ED88E0BBA0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4058" y="4449424"/>
            <a:ext cx="813436" cy="732092"/>
          </a:xfrm>
          <a:prstGeom prst="rect">
            <a:avLst/>
          </a:prstGeom>
        </p:spPr>
      </p:pic>
      <p:sp>
        <p:nvSpPr>
          <p:cNvPr id="17" name="Rectangle 16">
            <a:extLst>
              <a:ext uri="{FF2B5EF4-FFF2-40B4-BE49-F238E27FC236}">
                <a16:creationId xmlns:a16="http://schemas.microsoft.com/office/drawing/2014/main" xmlns="" id="{C88DE0D8-8368-4813-A234-C795CD287762}"/>
              </a:ext>
            </a:extLst>
          </p:cNvPr>
          <p:cNvSpPr/>
          <p:nvPr/>
        </p:nvSpPr>
        <p:spPr>
          <a:xfrm>
            <a:off x="1006812" y="5181515"/>
            <a:ext cx="1822035" cy="400108"/>
          </a:xfrm>
          <a:prstGeom prst="rect">
            <a:avLst/>
          </a:prstGeom>
        </p:spPr>
        <p:txBody>
          <a:bodyPr wrap="none" lIns="91439" tIns="45719" rIns="91439" bIns="45719">
            <a:spAutoFit/>
          </a:bodyPr>
          <a:lstStyle/>
          <a:p>
            <a:pPr algn="ctr"/>
            <a:r>
              <a:rPr lang="en-US" sz="2000" dirty="0"/>
              <a:t>Azure Data Lake</a:t>
            </a:r>
          </a:p>
        </p:txBody>
      </p:sp>
      <p:pic>
        <p:nvPicPr>
          <p:cNvPr id="18" name="Graphic 232" descr="Earth globe Africa and Europe">
            <a:extLst>
              <a:ext uri="{FF2B5EF4-FFF2-40B4-BE49-F238E27FC236}">
                <a16:creationId xmlns:a16="http://schemas.microsoft.com/office/drawing/2014/main" xmlns="" id="{3CCA8645-BCBC-4FAF-BC70-CD87B2D6B65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6751668" y="3681415"/>
            <a:ext cx="527588" cy="499730"/>
          </a:xfrm>
          <a:prstGeom prst="rect">
            <a:avLst/>
          </a:prstGeom>
        </p:spPr>
      </p:pic>
      <p:sp>
        <p:nvSpPr>
          <p:cNvPr id="19" name="Rectangle 18">
            <a:extLst>
              <a:ext uri="{FF2B5EF4-FFF2-40B4-BE49-F238E27FC236}">
                <a16:creationId xmlns:a16="http://schemas.microsoft.com/office/drawing/2014/main" xmlns="" id="{702D285C-2D31-4466-9D9E-EB2014A761D9}"/>
              </a:ext>
            </a:extLst>
          </p:cNvPr>
          <p:cNvSpPr/>
          <p:nvPr/>
        </p:nvSpPr>
        <p:spPr>
          <a:xfrm>
            <a:off x="15916476" y="4111714"/>
            <a:ext cx="2197972" cy="400108"/>
          </a:xfrm>
          <a:prstGeom prst="rect">
            <a:avLst/>
          </a:prstGeom>
        </p:spPr>
        <p:txBody>
          <a:bodyPr wrap="none" lIns="91439" tIns="45719" rIns="91439" bIns="45719">
            <a:spAutoFit/>
          </a:bodyPr>
          <a:lstStyle/>
          <a:p>
            <a:pPr algn="ctr"/>
            <a:r>
              <a:rPr lang="en-US" sz="2000" dirty="0"/>
              <a:t>Enterprise websites</a:t>
            </a:r>
          </a:p>
        </p:txBody>
      </p:sp>
      <p:pic>
        <p:nvPicPr>
          <p:cNvPr id="21" name="Picture 20" descr="Logo, company name&#10;&#10;Description automatically generated">
            <a:extLst>
              <a:ext uri="{FF2B5EF4-FFF2-40B4-BE49-F238E27FC236}">
                <a16:creationId xmlns:a16="http://schemas.microsoft.com/office/drawing/2014/main" xmlns="" id="{A145A8C1-5E80-415E-BF53-CCF59B93797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933" t="22036" r="31067" b="36028"/>
          <a:stretch/>
        </p:blipFill>
        <p:spPr>
          <a:xfrm>
            <a:off x="777387" y="2893424"/>
            <a:ext cx="650342" cy="757572"/>
          </a:xfrm>
          <a:prstGeom prst="rect">
            <a:avLst/>
          </a:prstGeom>
        </p:spPr>
      </p:pic>
      <p:sp>
        <p:nvSpPr>
          <p:cNvPr id="22" name="Rectangle 21">
            <a:extLst>
              <a:ext uri="{FF2B5EF4-FFF2-40B4-BE49-F238E27FC236}">
                <a16:creationId xmlns:a16="http://schemas.microsoft.com/office/drawing/2014/main" xmlns="" id="{A33CDF5F-9F4D-4CA8-A7A3-02E9585E5483}"/>
              </a:ext>
            </a:extLst>
          </p:cNvPr>
          <p:cNvSpPr/>
          <p:nvPr/>
        </p:nvSpPr>
        <p:spPr>
          <a:xfrm>
            <a:off x="490177" y="3650996"/>
            <a:ext cx="1224757" cy="400108"/>
          </a:xfrm>
          <a:prstGeom prst="rect">
            <a:avLst/>
          </a:prstGeom>
        </p:spPr>
        <p:txBody>
          <a:bodyPr wrap="none" lIns="91439" tIns="45719" rIns="91439" bIns="45719">
            <a:spAutoFit/>
          </a:bodyPr>
          <a:lstStyle/>
          <a:p>
            <a:pPr algn="ctr"/>
            <a:r>
              <a:rPr lang="en-US" sz="2000" dirty="0"/>
              <a:t>Azure SQL</a:t>
            </a:r>
          </a:p>
        </p:txBody>
      </p:sp>
      <p:pic>
        <p:nvPicPr>
          <p:cNvPr id="24" name="Picture 23" descr="Logo&#10;&#10;Description automatically generated">
            <a:extLst>
              <a:ext uri="{FF2B5EF4-FFF2-40B4-BE49-F238E27FC236}">
                <a16:creationId xmlns:a16="http://schemas.microsoft.com/office/drawing/2014/main" xmlns="" id="{1664489C-D09D-40E2-8816-F20F828A30D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5303" y="1506860"/>
            <a:ext cx="962390" cy="790976"/>
          </a:xfrm>
          <a:prstGeom prst="rect">
            <a:avLst/>
          </a:prstGeom>
        </p:spPr>
      </p:pic>
      <p:sp>
        <p:nvSpPr>
          <p:cNvPr id="25" name="Rectangle 24">
            <a:extLst>
              <a:ext uri="{FF2B5EF4-FFF2-40B4-BE49-F238E27FC236}">
                <a16:creationId xmlns:a16="http://schemas.microsoft.com/office/drawing/2014/main" xmlns="" id="{D72A8639-6A18-49E6-A418-4BD2AB99C088}"/>
              </a:ext>
            </a:extLst>
          </p:cNvPr>
          <p:cNvSpPr/>
          <p:nvPr/>
        </p:nvSpPr>
        <p:spPr>
          <a:xfrm>
            <a:off x="16197408" y="2586062"/>
            <a:ext cx="1179552" cy="400108"/>
          </a:xfrm>
          <a:prstGeom prst="rect">
            <a:avLst/>
          </a:prstGeom>
        </p:spPr>
        <p:txBody>
          <a:bodyPr wrap="none" lIns="91439" tIns="45719" rIns="91439" bIns="45719">
            <a:spAutoFit/>
          </a:bodyPr>
          <a:lstStyle/>
          <a:p>
            <a:pPr algn="ctr"/>
            <a:r>
              <a:rPr lang="en-US" sz="2000" dirty="0"/>
              <a:t>File Share</a:t>
            </a:r>
          </a:p>
        </p:txBody>
      </p:sp>
      <p:sp>
        <p:nvSpPr>
          <p:cNvPr id="36" name="Rectangle 35">
            <a:extLst>
              <a:ext uri="{FF2B5EF4-FFF2-40B4-BE49-F238E27FC236}">
                <a16:creationId xmlns:a16="http://schemas.microsoft.com/office/drawing/2014/main" xmlns="" id="{BD5DDE5F-4AA6-4B1C-A881-DB76742EE556}"/>
              </a:ext>
            </a:extLst>
          </p:cNvPr>
          <p:cNvSpPr/>
          <p:nvPr/>
        </p:nvSpPr>
        <p:spPr>
          <a:xfrm>
            <a:off x="8154007" y="2843561"/>
            <a:ext cx="2422386" cy="129814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US" dirty="0"/>
              <a:t>Microsoft Graph Connector API</a:t>
            </a:r>
            <a:endParaRPr lang="en-IN" dirty="0"/>
          </a:p>
        </p:txBody>
      </p:sp>
      <p:sp>
        <p:nvSpPr>
          <p:cNvPr id="38" name="Rectangle 37">
            <a:extLst>
              <a:ext uri="{FF2B5EF4-FFF2-40B4-BE49-F238E27FC236}">
                <a16:creationId xmlns:a16="http://schemas.microsoft.com/office/drawing/2014/main" xmlns="" id="{A493092C-6174-4779-9B78-F9D61991074B}"/>
              </a:ext>
            </a:extLst>
          </p:cNvPr>
          <p:cNvSpPr/>
          <p:nvPr/>
        </p:nvSpPr>
        <p:spPr>
          <a:xfrm>
            <a:off x="5863020" y="4902362"/>
            <a:ext cx="7004356" cy="51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US" dirty="0"/>
              <a:t>Microsoft Search Service</a:t>
            </a:r>
            <a:endParaRPr lang="en-IN" dirty="0"/>
          </a:p>
        </p:txBody>
      </p:sp>
      <p:pic>
        <p:nvPicPr>
          <p:cNvPr id="39" name="Picture 38" descr="A screenshot of a cell phone&#10;&#10;Description automatically generated">
            <a:extLst>
              <a:ext uri="{FF2B5EF4-FFF2-40B4-BE49-F238E27FC236}">
                <a16:creationId xmlns:a16="http://schemas.microsoft.com/office/drawing/2014/main" xmlns="" id="{B1C5DB69-DD7A-4563-A77E-1F2916A80B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072616" y="7169983"/>
            <a:ext cx="2257036" cy="1460012"/>
          </a:xfrm>
          <a:prstGeom prst="rect">
            <a:avLst/>
          </a:prstGeom>
          <a:ln w="12700"/>
        </p:spPr>
      </p:pic>
      <p:pic>
        <p:nvPicPr>
          <p:cNvPr id="40" name="Picture 39">
            <a:extLst>
              <a:ext uri="{FF2B5EF4-FFF2-40B4-BE49-F238E27FC236}">
                <a16:creationId xmlns:a16="http://schemas.microsoft.com/office/drawing/2014/main" xmlns="" id="{B623BE4C-99F5-402E-93D7-2D29C489F253}"/>
              </a:ext>
            </a:extLst>
          </p:cNvPr>
          <p:cNvPicPr>
            <a:picLocks noChangeAspect="1"/>
          </p:cNvPicPr>
          <p:nvPr/>
        </p:nvPicPr>
        <p:blipFill>
          <a:blip r:embed="rId8"/>
          <a:stretch>
            <a:fillRect/>
          </a:stretch>
        </p:blipFill>
        <p:spPr>
          <a:xfrm>
            <a:off x="1615601" y="7989166"/>
            <a:ext cx="1522718" cy="357812"/>
          </a:xfrm>
          <a:prstGeom prst="rect">
            <a:avLst/>
          </a:prstGeom>
          <a:ln w="12700"/>
        </p:spPr>
      </p:pic>
      <p:pic>
        <p:nvPicPr>
          <p:cNvPr id="41" name="Graphic 40" descr="Male profile">
            <a:extLst>
              <a:ext uri="{FF2B5EF4-FFF2-40B4-BE49-F238E27FC236}">
                <a16:creationId xmlns:a16="http://schemas.microsoft.com/office/drawing/2014/main" xmlns="" id="{A9F233FC-A302-4336-B5AA-A4F7C711215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622251" y="7738330"/>
            <a:ext cx="659562" cy="706043"/>
          </a:xfrm>
          <a:prstGeom prst="rect">
            <a:avLst/>
          </a:prstGeom>
        </p:spPr>
      </p:pic>
      <p:sp>
        <p:nvSpPr>
          <p:cNvPr id="42" name="Rectangle 41">
            <a:extLst>
              <a:ext uri="{FF2B5EF4-FFF2-40B4-BE49-F238E27FC236}">
                <a16:creationId xmlns:a16="http://schemas.microsoft.com/office/drawing/2014/main" xmlns="" id="{293270E8-32A8-47F0-909D-D464E910D5A0}"/>
              </a:ext>
            </a:extLst>
          </p:cNvPr>
          <p:cNvSpPr/>
          <p:nvPr/>
        </p:nvSpPr>
        <p:spPr>
          <a:xfrm>
            <a:off x="671658" y="8338313"/>
            <a:ext cx="566179" cy="338552"/>
          </a:xfrm>
          <a:prstGeom prst="rect">
            <a:avLst/>
          </a:prstGeom>
        </p:spPr>
        <p:txBody>
          <a:bodyPr wrap="none" lIns="91439" tIns="45719" rIns="91439" bIns="45719">
            <a:spAutoFit/>
          </a:bodyPr>
          <a:lstStyle/>
          <a:p>
            <a:r>
              <a:rPr lang="en-US" sz="1600" dirty="0"/>
              <a:t>User</a:t>
            </a:r>
            <a:endParaRPr lang="en-IN" sz="1600" dirty="0"/>
          </a:p>
        </p:txBody>
      </p:sp>
      <p:cxnSp>
        <p:nvCxnSpPr>
          <p:cNvPr id="65" name="Straight Arrow Connector 64">
            <a:extLst>
              <a:ext uri="{FF2B5EF4-FFF2-40B4-BE49-F238E27FC236}">
                <a16:creationId xmlns:a16="http://schemas.microsoft.com/office/drawing/2014/main" xmlns="" id="{434C0E3D-8AF3-41C8-A8B5-39F5B3043B97}"/>
              </a:ext>
            </a:extLst>
          </p:cNvPr>
          <p:cNvCxnSpPr/>
          <p:nvPr/>
        </p:nvCxnSpPr>
        <p:spPr>
          <a:xfrm>
            <a:off x="2637691" y="2297836"/>
            <a:ext cx="571122" cy="699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xmlns="" id="{2CAD55F0-DA22-4497-A1CF-42FB10342C72}"/>
              </a:ext>
            </a:extLst>
          </p:cNvPr>
          <p:cNvCxnSpPr>
            <a:cxnSpLocks/>
          </p:cNvCxnSpPr>
          <p:nvPr/>
        </p:nvCxnSpPr>
        <p:spPr>
          <a:xfrm>
            <a:off x="2002144" y="3419019"/>
            <a:ext cx="10524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xmlns="" id="{D81F673C-7466-41D1-B4AA-36AC8AD13C7D}"/>
              </a:ext>
            </a:extLst>
          </p:cNvPr>
          <p:cNvCxnSpPr>
            <a:cxnSpLocks/>
          </p:cNvCxnSpPr>
          <p:nvPr/>
        </p:nvCxnSpPr>
        <p:spPr>
          <a:xfrm flipV="1">
            <a:off x="2605549" y="3950933"/>
            <a:ext cx="603266" cy="856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xmlns="" id="{D4B2FF59-3DB7-44F4-BF17-9DF78A2069EE}"/>
              </a:ext>
            </a:extLst>
          </p:cNvPr>
          <p:cNvCxnSpPr>
            <a:cxnSpLocks/>
          </p:cNvCxnSpPr>
          <p:nvPr/>
        </p:nvCxnSpPr>
        <p:spPr>
          <a:xfrm flipV="1">
            <a:off x="5401725" y="3419020"/>
            <a:ext cx="2617930" cy="2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xmlns="" id="{EF56D2F4-11BE-40EE-B534-443906A6F56F}"/>
              </a:ext>
            </a:extLst>
          </p:cNvPr>
          <p:cNvCxnSpPr>
            <a:cxnSpLocks/>
            <a:stCxn id="25" idx="1"/>
          </p:cNvCxnSpPr>
          <p:nvPr/>
        </p:nvCxnSpPr>
        <p:spPr>
          <a:xfrm flipH="1">
            <a:off x="15459558" y="2786116"/>
            <a:ext cx="737850" cy="464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xmlns="" id="{33F335C3-AC34-4F7B-9442-00620CBFBEB5}"/>
              </a:ext>
            </a:extLst>
          </p:cNvPr>
          <p:cNvCxnSpPr>
            <a:cxnSpLocks/>
          </p:cNvCxnSpPr>
          <p:nvPr/>
        </p:nvCxnSpPr>
        <p:spPr>
          <a:xfrm flipH="1">
            <a:off x="10633831" y="3399602"/>
            <a:ext cx="25517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xmlns="" id="{41E73A18-6451-4F1C-8074-535E42AB6C3B}"/>
              </a:ext>
            </a:extLst>
          </p:cNvPr>
          <p:cNvCxnSpPr>
            <a:cxnSpLocks/>
            <a:stCxn id="36" idx="2"/>
          </p:cNvCxnSpPr>
          <p:nvPr/>
        </p:nvCxnSpPr>
        <p:spPr>
          <a:xfrm>
            <a:off x="9365199" y="4141703"/>
            <a:ext cx="8954" cy="739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5" name="Picture 104">
            <a:extLst>
              <a:ext uri="{FF2B5EF4-FFF2-40B4-BE49-F238E27FC236}">
                <a16:creationId xmlns:a16="http://schemas.microsoft.com/office/drawing/2014/main" xmlns="" id="{28B2742C-2FA9-4F45-B77A-0E3E2ACF7256}"/>
              </a:ext>
            </a:extLst>
          </p:cNvPr>
          <p:cNvPicPr>
            <a:picLocks noChangeAspect="1"/>
          </p:cNvPicPr>
          <p:nvPr/>
        </p:nvPicPr>
        <p:blipFill>
          <a:blip r:embed="rId11"/>
          <a:stretch>
            <a:fillRect/>
          </a:stretch>
        </p:blipFill>
        <p:spPr>
          <a:xfrm>
            <a:off x="3938335" y="4660296"/>
            <a:ext cx="851394" cy="896643"/>
          </a:xfrm>
          <a:prstGeom prst="rect">
            <a:avLst/>
          </a:prstGeom>
        </p:spPr>
      </p:pic>
      <p:sp>
        <p:nvSpPr>
          <p:cNvPr id="106" name="Rectangle 105">
            <a:extLst>
              <a:ext uri="{FF2B5EF4-FFF2-40B4-BE49-F238E27FC236}">
                <a16:creationId xmlns:a16="http://schemas.microsoft.com/office/drawing/2014/main" xmlns="" id="{548F3E92-C38F-4EA9-B328-1926521A1BA7}"/>
              </a:ext>
            </a:extLst>
          </p:cNvPr>
          <p:cNvSpPr/>
          <p:nvPr/>
        </p:nvSpPr>
        <p:spPr>
          <a:xfrm>
            <a:off x="3241961" y="5509751"/>
            <a:ext cx="2143598" cy="707884"/>
          </a:xfrm>
          <a:prstGeom prst="rect">
            <a:avLst/>
          </a:prstGeom>
        </p:spPr>
        <p:txBody>
          <a:bodyPr wrap="none" lIns="91439" tIns="45719" rIns="91439" bIns="45719">
            <a:spAutoFit/>
          </a:bodyPr>
          <a:lstStyle/>
          <a:p>
            <a:pPr algn="ctr"/>
            <a:r>
              <a:rPr lang="en-US" sz="2000" dirty="0"/>
              <a:t>SharePoint</a:t>
            </a:r>
          </a:p>
          <a:p>
            <a:pPr algn="ctr"/>
            <a:r>
              <a:rPr lang="en-US" sz="2000" dirty="0"/>
              <a:t>Pages/List &amp;Library</a:t>
            </a:r>
          </a:p>
        </p:txBody>
      </p:sp>
      <p:cxnSp>
        <p:nvCxnSpPr>
          <p:cNvPr id="107" name="Straight Arrow Connector 106">
            <a:extLst>
              <a:ext uri="{FF2B5EF4-FFF2-40B4-BE49-F238E27FC236}">
                <a16:creationId xmlns:a16="http://schemas.microsoft.com/office/drawing/2014/main" xmlns="" id="{EF072D95-81D8-45AA-B814-ACF24B2BA221}"/>
              </a:ext>
            </a:extLst>
          </p:cNvPr>
          <p:cNvCxnSpPr>
            <a:cxnSpLocks/>
          </p:cNvCxnSpPr>
          <p:nvPr/>
        </p:nvCxnSpPr>
        <p:spPr>
          <a:xfrm flipV="1">
            <a:off x="4961142" y="5130519"/>
            <a:ext cx="818908" cy="12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xmlns="" id="{C5ACA795-FC3C-40F7-AB95-DE78029A0D29}"/>
              </a:ext>
            </a:extLst>
          </p:cNvPr>
          <p:cNvSpPr/>
          <p:nvPr/>
        </p:nvSpPr>
        <p:spPr>
          <a:xfrm>
            <a:off x="6300817" y="5827757"/>
            <a:ext cx="5357754" cy="51204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US" dirty="0"/>
              <a:t>Microsoft Search Query Search API</a:t>
            </a:r>
            <a:endParaRPr lang="en-IN" dirty="0"/>
          </a:p>
        </p:txBody>
      </p:sp>
      <p:sp>
        <p:nvSpPr>
          <p:cNvPr id="112" name="Rectangle 111">
            <a:extLst>
              <a:ext uri="{FF2B5EF4-FFF2-40B4-BE49-F238E27FC236}">
                <a16:creationId xmlns:a16="http://schemas.microsoft.com/office/drawing/2014/main" xmlns="" id="{0830EE5F-99B6-4404-8F9F-3609ECA54973}"/>
              </a:ext>
            </a:extLst>
          </p:cNvPr>
          <p:cNvSpPr/>
          <p:nvPr/>
        </p:nvSpPr>
        <p:spPr>
          <a:xfrm>
            <a:off x="14072616" y="8747618"/>
            <a:ext cx="2480164" cy="646329"/>
          </a:xfrm>
          <a:prstGeom prst="rect">
            <a:avLst/>
          </a:prstGeom>
        </p:spPr>
        <p:txBody>
          <a:bodyPr wrap="none" lIns="91439" tIns="45719" rIns="91439" bIns="45719">
            <a:spAutoFit/>
          </a:bodyPr>
          <a:lstStyle/>
          <a:p>
            <a:r>
              <a:rPr lang="en-IN" dirty="0">
                <a:solidFill>
                  <a:srgbClr val="52595E"/>
                </a:solidFill>
                <a:latin typeface="Roboto"/>
              </a:rPr>
              <a:t>Custom Results Page </a:t>
            </a:r>
          </a:p>
          <a:p>
            <a:r>
              <a:rPr lang="en-IN" dirty="0">
                <a:solidFill>
                  <a:srgbClr val="52595E"/>
                </a:solidFill>
                <a:latin typeface="Roboto"/>
              </a:rPr>
              <a:t>with filter &amp; Refineries</a:t>
            </a:r>
            <a:endParaRPr lang="en-IN" dirty="0"/>
          </a:p>
        </p:txBody>
      </p:sp>
      <p:cxnSp>
        <p:nvCxnSpPr>
          <p:cNvPr id="113" name="Straight Arrow Connector 112">
            <a:extLst>
              <a:ext uri="{FF2B5EF4-FFF2-40B4-BE49-F238E27FC236}">
                <a16:creationId xmlns:a16="http://schemas.microsoft.com/office/drawing/2014/main" xmlns="" id="{A63E85F3-3914-410D-9816-6057D930ECB9}"/>
              </a:ext>
            </a:extLst>
          </p:cNvPr>
          <p:cNvCxnSpPr>
            <a:cxnSpLocks/>
          </p:cNvCxnSpPr>
          <p:nvPr/>
        </p:nvCxnSpPr>
        <p:spPr>
          <a:xfrm>
            <a:off x="3132612" y="8152831"/>
            <a:ext cx="4770688" cy="18653"/>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xmlns="" id="{669AADDA-F48D-4BDD-959D-8007D9D27D6D}"/>
              </a:ext>
            </a:extLst>
          </p:cNvPr>
          <p:cNvCxnSpPr>
            <a:cxnSpLocks/>
          </p:cNvCxnSpPr>
          <p:nvPr/>
        </p:nvCxnSpPr>
        <p:spPr>
          <a:xfrm flipV="1">
            <a:off x="7903300" y="6323000"/>
            <a:ext cx="0" cy="1845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xmlns="" id="{88F9EAE1-B1CA-4AAC-B01B-BA0FBB91A95A}"/>
              </a:ext>
            </a:extLst>
          </p:cNvPr>
          <p:cNvCxnSpPr>
            <a:cxnSpLocks/>
          </p:cNvCxnSpPr>
          <p:nvPr/>
        </p:nvCxnSpPr>
        <p:spPr>
          <a:xfrm flipV="1">
            <a:off x="9127958" y="5414409"/>
            <a:ext cx="0" cy="420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xmlns="" id="{94F8C230-83EF-40A8-BD84-43522F9F60F6}"/>
              </a:ext>
            </a:extLst>
          </p:cNvPr>
          <p:cNvCxnSpPr>
            <a:cxnSpLocks/>
          </p:cNvCxnSpPr>
          <p:nvPr/>
        </p:nvCxnSpPr>
        <p:spPr>
          <a:xfrm>
            <a:off x="12527338" y="5451141"/>
            <a:ext cx="1285700" cy="1533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xmlns="" id="{D36FCE92-846D-4E53-A014-1297384F9B56}"/>
              </a:ext>
            </a:extLst>
          </p:cNvPr>
          <p:cNvPicPr>
            <a:picLocks noChangeAspect="1"/>
          </p:cNvPicPr>
          <p:nvPr/>
        </p:nvPicPr>
        <p:blipFill rotWithShape="1">
          <a:blip r:embed="rId12"/>
          <a:srcRect l="24020" t="3521" r="28168" b="48129"/>
          <a:stretch/>
        </p:blipFill>
        <p:spPr>
          <a:xfrm>
            <a:off x="13760359" y="4631665"/>
            <a:ext cx="1387650" cy="760979"/>
          </a:xfrm>
          <a:prstGeom prst="rect">
            <a:avLst/>
          </a:prstGeom>
        </p:spPr>
      </p:pic>
      <p:cxnSp>
        <p:nvCxnSpPr>
          <p:cNvPr id="5" name="Straight Arrow Connector 4">
            <a:extLst>
              <a:ext uri="{FF2B5EF4-FFF2-40B4-BE49-F238E27FC236}">
                <a16:creationId xmlns:a16="http://schemas.microsoft.com/office/drawing/2014/main" xmlns="" id="{BE3968F7-335F-4EAC-9152-4681C14F5F39}"/>
              </a:ext>
            </a:extLst>
          </p:cNvPr>
          <p:cNvCxnSpPr>
            <a:cxnSpLocks/>
          </p:cNvCxnSpPr>
          <p:nvPr/>
        </p:nvCxnSpPr>
        <p:spPr>
          <a:xfrm flipH="1" flipV="1">
            <a:off x="12922473" y="5094454"/>
            <a:ext cx="890566" cy="10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xmlns="" id="{414DE0C4-2579-4904-AE23-61D7CD573745}"/>
              </a:ext>
            </a:extLst>
          </p:cNvPr>
          <p:cNvSpPr/>
          <p:nvPr/>
        </p:nvSpPr>
        <p:spPr>
          <a:xfrm>
            <a:off x="13879797" y="5303618"/>
            <a:ext cx="1148774" cy="400108"/>
          </a:xfrm>
          <a:prstGeom prst="rect">
            <a:avLst/>
          </a:prstGeom>
        </p:spPr>
        <p:txBody>
          <a:bodyPr wrap="none" lIns="91439" tIns="45719" rIns="91439" bIns="45719">
            <a:spAutoFit/>
          </a:bodyPr>
          <a:lstStyle/>
          <a:p>
            <a:pPr algn="ctr"/>
            <a:r>
              <a:rPr lang="en-US" sz="2000" dirty="0"/>
              <a:t>OneDrive</a:t>
            </a:r>
          </a:p>
        </p:txBody>
      </p:sp>
      <p:cxnSp>
        <p:nvCxnSpPr>
          <p:cNvPr id="66" name="Straight Arrow Connector 65">
            <a:extLst>
              <a:ext uri="{FF2B5EF4-FFF2-40B4-BE49-F238E27FC236}">
                <a16:creationId xmlns:a16="http://schemas.microsoft.com/office/drawing/2014/main" xmlns="" id="{77F7702C-B92B-4B51-8E48-BC0DBE98E35B}"/>
              </a:ext>
            </a:extLst>
          </p:cNvPr>
          <p:cNvCxnSpPr>
            <a:cxnSpLocks/>
          </p:cNvCxnSpPr>
          <p:nvPr/>
        </p:nvCxnSpPr>
        <p:spPr>
          <a:xfrm flipH="1" flipV="1">
            <a:off x="15521584" y="3462776"/>
            <a:ext cx="808068" cy="384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picture containing icon&#10;&#10;Description automatically generated">
            <a:extLst>
              <a:ext uri="{FF2B5EF4-FFF2-40B4-BE49-F238E27FC236}">
                <a16:creationId xmlns:a16="http://schemas.microsoft.com/office/drawing/2014/main" xmlns="" id="{359CEB11-D8E1-424B-989A-158E2C02F988}"/>
              </a:ext>
            </a:extLst>
          </p:cNvPr>
          <p:cNvPicPr>
            <a:picLocks noChangeAspect="1"/>
          </p:cNvPicPr>
          <p:nvPr/>
        </p:nvPicPr>
        <p:blipFill rotWithShape="1">
          <a:blip r:embed="rId13">
            <a:extLst>
              <a:ext uri="{28A0092B-C50C-407E-A947-70E740481C1C}">
                <a14:useLocalDpi xmlns:a14="http://schemas.microsoft.com/office/drawing/2010/main" val="0"/>
              </a:ext>
            </a:extLst>
          </a:blip>
          <a:srcRect l="35066" r="29747" b="64453"/>
          <a:stretch/>
        </p:blipFill>
        <p:spPr>
          <a:xfrm>
            <a:off x="16420000" y="2038362"/>
            <a:ext cx="734368" cy="520809"/>
          </a:xfrm>
          <a:prstGeom prst="rect">
            <a:avLst/>
          </a:prstGeom>
        </p:spPr>
      </p:pic>
    </p:spTree>
    <p:extLst>
      <p:ext uri="{BB962C8B-B14F-4D97-AF65-F5344CB8AC3E}">
        <p14:creationId xmlns:p14="http://schemas.microsoft.com/office/powerpoint/2010/main" val="8001833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strategy</a:t>
            </a:r>
          </a:p>
        </p:txBody>
      </p:sp>
      <p:sp>
        <p:nvSpPr>
          <p:cNvPr id="4" name="TextBox 3"/>
          <p:cNvSpPr txBox="1"/>
          <p:nvPr/>
        </p:nvSpPr>
        <p:spPr>
          <a:xfrm>
            <a:off x="12515850" y="2483446"/>
            <a:ext cx="5562600" cy="6463306"/>
          </a:xfrm>
          <a:prstGeom prst="rect">
            <a:avLst/>
          </a:prstGeom>
          <a:noFill/>
        </p:spPr>
        <p:txBody>
          <a:bodyPr wrap="square" lIns="91439" tIns="45719" rIns="91439" bIns="45719" rtlCol="0">
            <a:spAutoFit/>
          </a:bodyPr>
          <a:lstStyle/>
          <a:p>
            <a:r>
              <a:rPr lang="en-US" sz="2300" dirty="0">
                <a:solidFill>
                  <a:schemeClr val="bg2"/>
                </a:solidFill>
              </a:rPr>
              <a:t>A correct Migration Strategy can be developed after analyzing the source systems and the content to be migrated.</a:t>
            </a:r>
          </a:p>
          <a:p>
            <a:endParaRPr lang="en-US" sz="2300" dirty="0">
              <a:solidFill>
                <a:schemeClr val="bg2"/>
              </a:solidFill>
            </a:endParaRPr>
          </a:p>
          <a:p>
            <a:r>
              <a:rPr lang="en-US" sz="2300" dirty="0">
                <a:solidFill>
                  <a:schemeClr val="bg2"/>
                </a:solidFill>
              </a:rPr>
              <a:t>Generally we recommend a combined migration approach with manual efforts and also using a third party migration tool.</a:t>
            </a:r>
          </a:p>
          <a:p>
            <a:endParaRPr lang="en-US" sz="2300" dirty="0">
              <a:solidFill>
                <a:schemeClr val="bg2"/>
              </a:solidFill>
            </a:endParaRPr>
          </a:p>
          <a:p>
            <a:r>
              <a:rPr lang="en-US" sz="2300" dirty="0">
                <a:solidFill>
                  <a:schemeClr val="bg1"/>
                </a:solidFill>
              </a:rPr>
              <a:t>The documents and content can be moved faster with a custom coded solution offered by third party tools without any hassle.</a:t>
            </a:r>
          </a:p>
          <a:p>
            <a:endParaRPr lang="en-US" sz="2300" dirty="0">
              <a:solidFill>
                <a:schemeClr val="bg1"/>
              </a:solidFill>
            </a:endParaRPr>
          </a:p>
          <a:p>
            <a:r>
              <a:rPr lang="en-US" sz="2300" dirty="0">
                <a:solidFill>
                  <a:schemeClr val="bg1"/>
                </a:solidFill>
              </a:rPr>
              <a:t>While the custom solutions that needs greater precautions while migrating can be migrated manually to avoid any chances of errors in business functionality post migration.</a:t>
            </a:r>
          </a:p>
          <a:p>
            <a:endParaRPr lang="en-US" sz="2300" dirty="0">
              <a:solidFill>
                <a:schemeClr val="bg2"/>
              </a:solidFill>
            </a:endParaRPr>
          </a:p>
        </p:txBody>
      </p:sp>
      <p:sp>
        <p:nvSpPr>
          <p:cNvPr id="6" name="TextBox 5"/>
          <p:cNvSpPr txBox="1"/>
          <p:nvPr/>
        </p:nvSpPr>
        <p:spPr>
          <a:xfrm>
            <a:off x="12515851" y="1546444"/>
            <a:ext cx="2381250" cy="784828"/>
          </a:xfrm>
          <a:prstGeom prst="rect">
            <a:avLst/>
          </a:prstGeom>
          <a:noFill/>
        </p:spPr>
        <p:txBody>
          <a:bodyPr wrap="square" lIns="91439" tIns="45719" rIns="91439" bIns="45719" rtlCol="0">
            <a:spAutoFit/>
          </a:bodyPr>
          <a:lstStyle/>
          <a:p>
            <a:r>
              <a:rPr lang="en-US" sz="4500" b="1" u="sng" dirty="0">
                <a:solidFill>
                  <a:schemeClr val="bg2"/>
                </a:solidFill>
              </a:rPr>
              <a:t>NOTE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4" y="2182535"/>
            <a:ext cx="11078684" cy="6907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1551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Governance model</a:t>
            </a:r>
          </a:p>
        </p:txBody>
      </p:sp>
      <p:sp>
        <p:nvSpPr>
          <p:cNvPr id="3" name="Oval 2">
            <a:extLst>
              <a:ext uri="{FF2B5EF4-FFF2-40B4-BE49-F238E27FC236}">
                <a16:creationId xmlns:a16="http://schemas.microsoft.com/office/drawing/2014/main" xmlns="" id="{54F89876-6A3E-431D-9A6B-18B5D0C11355}"/>
              </a:ext>
            </a:extLst>
          </p:cNvPr>
          <p:cNvSpPr>
            <a:spLocks noChangeAspect="1"/>
          </p:cNvSpPr>
          <p:nvPr/>
        </p:nvSpPr>
        <p:spPr>
          <a:xfrm>
            <a:off x="2973179" y="2659810"/>
            <a:ext cx="5991698" cy="5991698"/>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GB" dirty="0"/>
          </a:p>
        </p:txBody>
      </p:sp>
      <p:sp>
        <p:nvSpPr>
          <p:cNvPr id="4" name="TextBox 44">
            <a:extLst>
              <a:ext uri="{FF2B5EF4-FFF2-40B4-BE49-F238E27FC236}">
                <a16:creationId xmlns:a16="http://schemas.microsoft.com/office/drawing/2014/main" xmlns="" id="{D4B4991B-1B28-4011-97D9-E782FA0F80F9}"/>
              </a:ext>
            </a:extLst>
          </p:cNvPr>
          <p:cNvSpPr txBox="1">
            <a:spLocks noChangeArrowheads="1"/>
          </p:cNvSpPr>
          <p:nvPr/>
        </p:nvSpPr>
        <p:spPr bwMode="auto">
          <a:xfrm>
            <a:off x="2292093" y="1888370"/>
            <a:ext cx="2553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Aft>
                <a:spcPts val="600"/>
              </a:spcAft>
            </a:pPr>
            <a:r>
              <a:rPr lang="en-US" altLang="pl-PL" sz="2300" dirty="0">
                <a:solidFill>
                  <a:schemeClr val="bg1">
                    <a:lumMod val="10000"/>
                  </a:schemeClr>
                </a:solidFill>
                <a:latin typeface="+mj-lt"/>
                <a:ea typeface="Arial" charset="0"/>
                <a:cs typeface="Calibri" panose="020F0502020204030204" pitchFamily="34" charset="0"/>
              </a:rPr>
              <a:t>Site Structure and Hierarchy</a:t>
            </a:r>
            <a:endParaRPr lang="en-US" altLang="pl-PL" sz="2300" dirty="0">
              <a:solidFill>
                <a:schemeClr val="bg1">
                  <a:lumMod val="10000"/>
                </a:schemeClr>
              </a:solidFill>
              <a:latin typeface="+mn-lt"/>
              <a:ea typeface="Arial" charset="0"/>
              <a:cs typeface="Calibri Light" panose="020F0302020204030204" pitchFamily="34" charset="0"/>
            </a:endParaRPr>
          </a:p>
        </p:txBody>
      </p:sp>
      <p:sp>
        <p:nvSpPr>
          <p:cNvPr id="5" name="Oval 4">
            <a:extLst>
              <a:ext uri="{FF2B5EF4-FFF2-40B4-BE49-F238E27FC236}">
                <a16:creationId xmlns:a16="http://schemas.microsoft.com/office/drawing/2014/main" xmlns="" id="{CAE20860-D443-45A6-9E82-FC41C49409BE}"/>
              </a:ext>
            </a:extLst>
          </p:cNvPr>
          <p:cNvSpPr>
            <a:spLocks noChangeAspect="1"/>
          </p:cNvSpPr>
          <p:nvPr/>
        </p:nvSpPr>
        <p:spPr>
          <a:xfrm>
            <a:off x="2973179" y="6692998"/>
            <a:ext cx="1068194" cy="10681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GB" sz="2300" b="1" dirty="0">
                <a:solidFill>
                  <a:schemeClr val="tx1"/>
                </a:solidFill>
              </a:rPr>
              <a:t>10</a:t>
            </a:r>
          </a:p>
        </p:txBody>
      </p:sp>
      <p:sp>
        <p:nvSpPr>
          <p:cNvPr id="6" name="Oval 5">
            <a:extLst>
              <a:ext uri="{FF2B5EF4-FFF2-40B4-BE49-F238E27FC236}">
                <a16:creationId xmlns:a16="http://schemas.microsoft.com/office/drawing/2014/main" xmlns="" id="{CAE20860-D443-45A6-9E82-FC41C49409BE}"/>
              </a:ext>
            </a:extLst>
          </p:cNvPr>
          <p:cNvSpPr>
            <a:spLocks noChangeAspect="1"/>
          </p:cNvSpPr>
          <p:nvPr/>
        </p:nvSpPr>
        <p:spPr>
          <a:xfrm>
            <a:off x="2439083" y="5475043"/>
            <a:ext cx="1068194" cy="10681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GB" sz="2300" b="1" dirty="0">
                <a:solidFill>
                  <a:schemeClr val="tx1"/>
                </a:solidFill>
              </a:rPr>
              <a:t>11</a:t>
            </a:r>
          </a:p>
        </p:txBody>
      </p:sp>
      <p:sp>
        <p:nvSpPr>
          <p:cNvPr id="7" name="Oval 6">
            <a:extLst>
              <a:ext uri="{FF2B5EF4-FFF2-40B4-BE49-F238E27FC236}">
                <a16:creationId xmlns:a16="http://schemas.microsoft.com/office/drawing/2014/main" xmlns="" id="{CAE20860-D443-45A6-9E82-FC41C49409BE}"/>
              </a:ext>
            </a:extLst>
          </p:cNvPr>
          <p:cNvSpPr>
            <a:spLocks noChangeAspect="1"/>
          </p:cNvSpPr>
          <p:nvPr/>
        </p:nvSpPr>
        <p:spPr>
          <a:xfrm>
            <a:off x="2594151" y="4103443"/>
            <a:ext cx="1068194" cy="10681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GB" sz="2300" b="1" dirty="0">
                <a:solidFill>
                  <a:schemeClr val="tx1"/>
                </a:solidFill>
              </a:rPr>
              <a:t>12</a:t>
            </a:r>
          </a:p>
        </p:txBody>
      </p:sp>
      <p:sp>
        <p:nvSpPr>
          <p:cNvPr id="8" name="Oval 7">
            <a:extLst>
              <a:ext uri="{FF2B5EF4-FFF2-40B4-BE49-F238E27FC236}">
                <a16:creationId xmlns:a16="http://schemas.microsoft.com/office/drawing/2014/main" xmlns="" id="{CAE20860-D443-45A6-9E82-FC41C49409BE}"/>
              </a:ext>
            </a:extLst>
          </p:cNvPr>
          <p:cNvSpPr>
            <a:spLocks noChangeAspect="1"/>
          </p:cNvSpPr>
          <p:nvPr/>
        </p:nvSpPr>
        <p:spPr>
          <a:xfrm>
            <a:off x="3436415" y="2857139"/>
            <a:ext cx="1068194" cy="10681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GB" sz="2300" b="1" dirty="0">
                <a:solidFill>
                  <a:schemeClr val="tx1"/>
                </a:solidFill>
              </a:rPr>
              <a:t>13</a:t>
            </a:r>
          </a:p>
        </p:txBody>
      </p:sp>
      <p:sp>
        <p:nvSpPr>
          <p:cNvPr id="9" name="Oval 8">
            <a:extLst>
              <a:ext uri="{FF2B5EF4-FFF2-40B4-BE49-F238E27FC236}">
                <a16:creationId xmlns:a16="http://schemas.microsoft.com/office/drawing/2014/main" xmlns="" id="{CAE20860-D443-45A6-9E82-FC41C49409BE}"/>
              </a:ext>
            </a:extLst>
          </p:cNvPr>
          <p:cNvSpPr>
            <a:spLocks noChangeAspect="1"/>
          </p:cNvSpPr>
          <p:nvPr/>
        </p:nvSpPr>
        <p:spPr>
          <a:xfrm>
            <a:off x="4845655" y="2125712"/>
            <a:ext cx="1068194" cy="10681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GB" sz="2300" b="1" dirty="0">
                <a:solidFill>
                  <a:schemeClr val="tx1"/>
                </a:solidFill>
              </a:rPr>
              <a:t>1</a:t>
            </a:r>
          </a:p>
        </p:txBody>
      </p:sp>
      <p:sp>
        <p:nvSpPr>
          <p:cNvPr id="10" name="Oval 9">
            <a:extLst>
              <a:ext uri="{FF2B5EF4-FFF2-40B4-BE49-F238E27FC236}">
                <a16:creationId xmlns:a16="http://schemas.microsoft.com/office/drawing/2014/main" xmlns="" id="{CAE20860-D443-45A6-9E82-FC41C49409BE}"/>
              </a:ext>
            </a:extLst>
          </p:cNvPr>
          <p:cNvSpPr>
            <a:spLocks noChangeAspect="1"/>
          </p:cNvSpPr>
          <p:nvPr/>
        </p:nvSpPr>
        <p:spPr>
          <a:xfrm>
            <a:off x="3970511" y="7583312"/>
            <a:ext cx="1068194" cy="10681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GB" sz="2300" b="1" dirty="0">
                <a:solidFill>
                  <a:schemeClr val="tx1"/>
                </a:solidFill>
              </a:rPr>
              <a:t>9</a:t>
            </a:r>
          </a:p>
        </p:txBody>
      </p:sp>
      <p:sp>
        <p:nvSpPr>
          <p:cNvPr id="11" name="Oval 10">
            <a:extLst>
              <a:ext uri="{FF2B5EF4-FFF2-40B4-BE49-F238E27FC236}">
                <a16:creationId xmlns:a16="http://schemas.microsoft.com/office/drawing/2014/main" xmlns="" id="{CAE20860-D443-45A6-9E82-FC41C49409BE}"/>
              </a:ext>
            </a:extLst>
          </p:cNvPr>
          <p:cNvSpPr>
            <a:spLocks noChangeAspect="1"/>
          </p:cNvSpPr>
          <p:nvPr/>
        </p:nvSpPr>
        <p:spPr>
          <a:xfrm>
            <a:off x="5220383" y="7970593"/>
            <a:ext cx="1068194" cy="10681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GB" sz="2300" b="1" dirty="0">
                <a:solidFill>
                  <a:schemeClr val="tx1"/>
                </a:solidFill>
              </a:rPr>
              <a:t>8</a:t>
            </a:r>
          </a:p>
        </p:txBody>
      </p:sp>
      <p:sp>
        <p:nvSpPr>
          <p:cNvPr id="12" name="Oval 11">
            <a:extLst>
              <a:ext uri="{FF2B5EF4-FFF2-40B4-BE49-F238E27FC236}">
                <a16:creationId xmlns:a16="http://schemas.microsoft.com/office/drawing/2014/main" xmlns="" id="{CAE20860-D443-45A6-9E82-FC41C49409BE}"/>
              </a:ext>
            </a:extLst>
          </p:cNvPr>
          <p:cNvSpPr>
            <a:spLocks noChangeAspect="1"/>
          </p:cNvSpPr>
          <p:nvPr/>
        </p:nvSpPr>
        <p:spPr>
          <a:xfrm>
            <a:off x="6640855" y="7761193"/>
            <a:ext cx="1068194" cy="10681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GB" sz="2300" b="1" dirty="0">
                <a:solidFill>
                  <a:schemeClr val="tx1"/>
                </a:solidFill>
              </a:rPr>
              <a:t>7</a:t>
            </a:r>
          </a:p>
        </p:txBody>
      </p:sp>
      <p:sp>
        <p:nvSpPr>
          <p:cNvPr id="13" name="Oval 12">
            <a:extLst>
              <a:ext uri="{FF2B5EF4-FFF2-40B4-BE49-F238E27FC236}">
                <a16:creationId xmlns:a16="http://schemas.microsoft.com/office/drawing/2014/main" xmlns="" id="{CAE20860-D443-45A6-9E82-FC41C49409BE}"/>
              </a:ext>
            </a:extLst>
          </p:cNvPr>
          <p:cNvSpPr>
            <a:spLocks noChangeAspect="1"/>
          </p:cNvSpPr>
          <p:nvPr/>
        </p:nvSpPr>
        <p:spPr>
          <a:xfrm>
            <a:off x="6288577" y="2205929"/>
            <a:ext cx="1068194" cy="10681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GB" sz="2300" b="1" dirty="0">
                <a:solidFill>
                  <a:schemeClr val="tx1"/>
                </a:solidFill>
              </a:rPr>
              <a:t>2</a:t>
            </a:r>
          </a:p>
        </p:txBody>
      </p:sp>
      <p:sp>
        <p:nvSpPr>
          <p:cNvPr id="14" name="Oval 13">
            <a:extLst>
              <a:ext uri="{FF2B5EF4-FFF2-40B4-BE49-F238E27FC236}">
                <a16:creationId xmlns:a16="http://schemas.microsoft.com/office/drawing/2014/main" xmlns="" id="{CAE20860-D443-45A6-9E82-FC41C49409BE}"/>
              </a:ext>
            </a:extLst>
          </p:cNvPr>
          <p:cNvSpPr>
            <a:spLocks noChangeAspect="1"/>
          </p:cNvSpPr>
          <p:nvPr/>
        </p:nvSpPr>
        <p:spPr>
          <a:xfrm>
            <a:off x="7543183" y="2857139"/>
            <a:ext cx="1068194" cy="10681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GB" sz="2300" b="1" dirty="0">
                <a:solidFill>
                  <a:schemeClr val="tx1"/>
                </a:solidFill>
              </a:rPr>
              <a:t>3</a:t>
            </a:r>
          </a:p>
        </p:txBody>
      </p:sp>
      <p:sp>
        <p:nvSpPr>
          <p:cNvPr id="15" name="Oval 14">
            <a:extLst>
              <a:ext uri="{FF2B5EF4-FFF2-40B4-BE49-F238E27FC236}">
                <a16:creationId xmlns:a16="http://schemas.microsoft.com/office/drawing/2014/main" xmlns="" id="{CAE20860-D443-45A6-9E82-FC41C49409BE}"/>
              </a:ext>
            </a:extLst>
          </p:cNvPr>
          <p:cNvSpPr>
            <a:spLocks noChangeAspect="1"/>
          </p:cNvSpPr>
          <p:nvPr/>
        </p:nvSpPr>
        <p:spPr>
          <a:xfrm>
            <a:off x="8197977" y="4103443"/>
            <a:ext cx="1068194" cy="10681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GB" sz="2300" b="1" dirty="0">
                <a:solidFill>
                  <a:schemeClr val="tx1"/>
                </a:solidFill>
              </a:rPr>
              <a:t>4</a:t>
            </a:r>
          </a:p>
        </p:txBody>
      </p:sp>
      <p:sp>
        <p:nvSpPr>
          <p:cNvPr id="16" name="Oval 15">
            <a:extLst>
              <a:ext uri="{FF2B5EF4-FFF2-40B4-BE49-F238E27FC236}">
                <a16:creationId xmlns:a16="http://schemas.microsoft.com/office/drawing/2014/main" xmlns="" id="{CAE20860-D443-45A6-9E82-FC41C49409BE}"/>
              </a:ext>
            </a:extLst>
          </p:cNvPr>
          <p:cNvSpPr>
            <a:spLocks noChangeAspect="1"/>
          </p:cNvSpPr>
          <p:nvPr/>
        </p:nvSpPr>
        <p:spPr>
          <a:xfrm>
            <a:off x="8430779" y="5465557"/>
            <a:ext cx="1068194" cy="10681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GB" sz="2300" b="1" dirty="0">
                <a:solidFill>
                  <a:schemeClr val="tx1"/>
                </a:solidFill>
              </a:rPr>
              <a:t>5</a:t>
            </a:r>
          </a:p>
        </p:txBody>
      </p:sp>
      <p:sp>
        <p:nvSpPr>
          <p:cNvPr id="17" name="Oval 16">
            <a:extLst>
              <a:ext uri="{FF2B5EF4-FFF2-40B4-BE49-F238E27FC236}">
                <a16:creationId xmlns:a16="http://schemas.microsoft.com/office/drawing/2014/main" xmlns="" id="{CAE20860-D443-45A6-9E82-FC41C49409BE}"/>
              </a:ext>
            </a:extLst>
          </p:cNvPr>
          <p:cNvSpPr>
            <a:spLocks noChangeAspect="1"/>
          </p:cNvSpPr>
          <p:nvPr/>
        </p:nvSpPr>
        <p:spPr>
          <a:xfrm>
            <a:off x="7898065" y="6902399"/>
            <a:ext cx="1068194" cy="10681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GB" sz="2300" b="1" dirty="0">
                <a:solidFill>
                  <a:schemeClr val="tx1"/>
                </a:solidFill>
              </a:rPr>
              <a:t>6</a:t>
            </a:r>
          </a:p>
        </p:txBody>
      </p:sp>
      <p:sp>
        <p:nvSpPr>
          <p:cNvPr id="18" name="TextBox 44">
            <a:extLst>
              <a:ext uri="{FF2B5EF4-FFF2-40B4-BE49-F238E27FC236}">
                <a16:creationId xmlns:a16="http://schemas.microsoft.com/office/drawing/2014/main" xmlns="" id="{D4B4991B-1B28-4011-97D9-E782FA0F80F9}"/>
              </a:ext>
            </a:extLst>
          </p:cNvPr>
          <p:cNvSpPr txBox="1">
            <a:spLocks noChangeArrowheads="1"/>
          </p:cNvSpPr>
          <p:nvPr/>
        </p:nvSpPr>
        <p:spPr bwMode="auto">
          <a:xfrm>
            <a:off x="7220109" y="2073037"/>
            <a:ext cx="204606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Aft>
                <a:spcPts val="600"/>
              </a:spcAft>
            </a:pPr>
            <a:r>
              <a:rPr lang="en-US" altLang="pl-PL" sz="2300" dirty="0">
                <a:solidFill>
                  <a:schemeClr val="bg1">
                    <a:lumMod val="10000"/>
                  </a:schemeClr>
                </a:solidFill>
                <a:latin typeface="+mj-lt"/>
                <a:ea typeface="Arial" charset="0"/>
                <a:cs typeface="Calibri" panose="020F0502020204030204" pitchFamily="34" charset="0"/>
              </a:rPr>
              <a:t>Site Policies</a:t>
            </a:r>
            <a:endParaRPr lang="en-US" altLang="pl-PL" sz="2300" dirty="0">
              <a:solidFill>
                <a:schemeClr val="bg1">
                  <a:lumMod val="10000"/>
                </a:schemeClr>
              </a:solidFill>
              <a:latin typeface="+mn-lt"/>
              <a:ea typeface="Arial" charset="0"/>
              <a:cs typeface="Calibri Light" panose="020F0302020204030204" pitchFamily="34" charset="0"/>
            </a:endParaRPr>
          </a:p>
        </p:txBody>
      </p:sp>
      <p:sp>
        <p:nvSpPr>
          <p:cNvPr id="19" name="TextBox 44">
            <a:extLst>
              <a:ext uri="{FF2B5EF4-FFF2-40B4-BE49-F238E27FC236}">
                <a16:creationId xmlns:a16="http://schemas.microsoft.com/office/drawing/2014/main" xmlns="" id="{D4B4991B-1B28-4011-97D9-E782FA0F80F9}"/>
              </a:ext>
            </a:extLst>
          </p:cNvPr>
          <p:cNvSpPr txBox="1">
            <a:spLocks noChangeArrowheads="1"/>
          </p:cNvSpPr>
          <p:nvPr/>
        </p:nvSpPr>
        <p:spPr bwMode="auto">
          <a:xfrm>
            <a:off x="8714423" y="3058679"/>
            <a:ext cx="161326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Aft>
                <a:spcPts val="600"/>
              </a:spcAft>
            </a:pPr>
            <a:r>
              <a:rPr lang="en-US" altLang="pl-PL" sz="2300" dirty="0">
                <a:solidFill>
                  <a:schemeClr val="bg1">
                    <a:lumMod val="10000"/>
                  </a:schemeClr>
                </a:solidFill>
                <a:latin typeface="+mj-lt"/>
                <a:ea typeface="Arial" charset="0"/>
                <a:cs typeface="Calibri" panose="020F0502020204030204" pitchFamily="34" charset="0"/>
              </a:rPr>
              <a:t>Site Quota</a:t>
            </a:r>
            <a:endParaRPr lang="en-US" altLang="pl-PL" sz="2300" dirty="0">
              <a:solidFill>
                <a:schemeClr val="bg1">
                  <a:lumMod val="10000"/>
                </a:schemeClr>
              </a:solidFill>
              <a:latin typeface="+mn-lt"/>
              <a:ea typeface="Arial" charset="0"/>
              <a:cs typeface="Calibri Light" panose="020F0302020204030204" pitchFamily="34" charset="0"/>
            </a:endParaRPr>
          </a:p>
        </p:txBody>
      </p:sp>
      <p:sp>
        <p:nvSpPr>
          <p:cNvPr id="20" name="TextBox 44">
            <a:extLst>
              <a:ext uri="{FF2B5EF4-FFF2-40B4-BE49-F238E27FC236}">
                <a16:creationId xmlns:a16="http://schemas.microsoft.com/office/drawing/2014/main" xmlns="" id="{D4B4991B-1B28-4011-97D9-E782FA0F80F9}"/>
              </a:ext>
            </a:extLst>
          </p:cNvPr>
          <p:cNvSpPr txBox="1">
            <a:spLocks noChangeArrowheads="1"/>
          </p:cNvSpPr>
          <p:nvPr/>
        </p:nvSpPr>
        <p:spPr bwMode="auto">
          <a:xfrm>
            <a:off x="9266171" y="4268209"/>
            <a:ext cx="174484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Aft>
                <a:spcPts val="600"/>
              </a:spcAft>
            </a:pPr>
            <a:r>
              <a:rPr lang="en-US" altLang="pl-PL" sz="2300" dirty="0">
                <a:solidFill>
                  <a:schemeClr val="bg1">
                    <a:lumMod val="10000"/>
                  </a:schemeClr>
                </a:solidFill>
                <a:latin typeface="+mj-lt"/>
                <a:ea typeface="Arial" charset="0"/>
                <a:cs typeface="Calibri" panose="020F0502020204030204" pitchFamily="34" charset="0"/>
              </a:rPr>
              <a:t>Archiving</a:t>
            </a:r>
            <a:endParaRPr lang="en-US" altLang="pl-PL" sz="2300" dirty="0">
              <a:solidFill>
                <a:schemeClr val="bg1">
                  <a:lumMod val="10000"/>
                </a:schemeClr>
              </a:solidFill>
              <a:latin typeface="+mn-lt"/>
              <a:ea typeface="Arial" charset="0"/>
              <a:cs typeface="Calibri Light" panose="020F0302020204030204" pitchFamily="34" charset="0"/>
            </a:endParaRPr>
          </a:p>
        </p:txBody>
      </p:sp>
      <p:sp>
        <p:nvSpPr>
          <p:cNvPr id="21" name="TextBox 44">
            <a:extLst>
              <a:ext uri="{FF2B5EF4-FFF2-40B4-BE49-F238E27FC236}">
                <a16:creationId xmlns:a16="http://schemas.microsoft.com/office/drawing/2014/main" xmlns="" id="{D4B4991B-1B28-4011-97D9-E782FA0F80F9}"/>
              </a:ext>
            </a:extLst>
          </p:cNvPr>
          <p:cNvSpPr txBox="1">
            <a:spLocks noChangeArrowheads="1"/>
          </p:cNvSpPr>
          <p:nvPr/>
        </p:nvSpPr>
        <p:spPr bwMode="auto">
          <a:xfrm>
            <a:off x="9498974" y="5568765"/>
            <a:ext cx="208342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Aft>
                <a:spcPts val="600"/>
              </a:spcAft>
            </a:pPr>
            <a:r>
              <a:rPr lang="en-US" altLang="pl-PL" sz="2300" dirty="0">
                <a:solidFill>
                  <a:schemeClr val="bg1">
                    <a:lumMod val="10000"/>
                  </a:schemeClr>
                </a:solidFill>
                <a:latin typeface="+mj-lt"/>
                <a:ea typeface="Arial" charset="0"/>
                <a:cs typeface="Calibri" panose="020F0502020204030204" pitchFamily="34" charset="0"/>
              </a:rPr>
              <a:t>Security and Permissions</a:t>
            </a:r>
            <a:endParaRPr lang="en-US" altLang="pl-PL" sz="2300" dirty="0">
              <a:solidFill>
                <a:schemeClr val="bg1">
                  <a:lumMod val="10000"/>
                </a:schemeClr>
              </a:solidFill>
              <a:latin typeface="+mn-lt"/>
              <a:ea typeface="Arial" charset="0"/>
              <a:cs typeface="Calibri Light" panose="020F0302020204030204" pitchFamily="34" charset="0"/>
            </a:endParaRPr>
          </a:p>
        </p:txBody>
      </p:sp>
      <p:sp>
        <p:nvSpPr>
          <p:cNvPr id="22" name="TextBox 44">
            <a:extLst>
              <a:ext uri="{FF2B5EF4-FFF2-40B4-BE49-F238E27FC236}">
                <a16:creationId xmlns:a16="http://schemas.microsoft.com/office/drawing/2014/main" xmlns="" id="{D4B4991B-1B28-4011-97D9-E782FA0F80F9}"/>
              </a:ext>
            </a:extLst>
          </p:cNvPr>
          <p:cNvSpPr txBox="1">
            <a:spLocks noChangeArrowheads="1"/>
          </p:cNvSpPr>
          <p:nvPr/>
        </p:nvSpPr>
        <p:spPr bwMode="auto">
          <a:xfrm>
            <a:off x="9079990" y="7022528"/>
            <a:ext cx="193114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Aft>
                <a:spcPts val="600"/>
              </a:spcAft>
            </a:pPr>
            <a:r>
              <a:rPr lang="en-US" altLang="pl-PL" sz="2300" dirty="0">
                <a:solidFill>
                  <a:schemeClr val="bg1">
                    <a:lumMod val="10000"/>
                  </a:schemeClr>
                </a:solidFill>
                <a:latin typeface="+mj-lt"/>
                <a:ea typeface="Arial" charset="0"/>
                <a:cs typeface="Calibri" panose="020F0502020204030204" pitchFamily="34" charset="0"/>
              </a:rPr>
              <a:t>User Management</a:t>
            </a:r>
            <a:endParaRPr lang="en-US" altLang="pl-PL" sz="2300" dirty="0">
              <a:solidFill>
                <a:schemeClr val="bg1">
                  <a:lumMod val="10000"/>
                </a:schemeClr>
              </a:solidFill>
              <a:latin typeface="+mn-lt"/>
              <a:ea typeface="Arial" charset="0"/>
              <a:cs typeface="Calibri Light" panose="020F0302020204030204" pitchFamily="34" charset="0"/>
            </a:endParaRPr>
          </a:p>
        </p:txBody>
      </p:sp>
      <p:sp>
        <p:nvSpPr>
          <p:cNvPr id="23" name="TextBox 44">
            <a:extLst>
              <a:ext uri="{FF2B5EF4-FFF2-40B4-BE49-F238E27FC236}">
                <a16:creationId xmlns:a16="http://schemas.microsoft.com/office/drawing/2014/main" xmlns="" id="{D4B4991B-1B28-4011-97D9-E782FA0F80F9}"/>
              </a:ext>
            </a:extLst>
          </p:cNvPr>
          <p:cNvSpPr txBox="1">
            <a:spLocks noChangeArrowheads="1"/>
          </p:cNvSpPr>
          <p:nvPr/>
        </p:nvSpPr>
        <p:spPr bwMode="auto">
          <a:xfrm>
            <a:off x="7543183" y="8509520"/>
            <a:ext cx="1618938"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Aft>
                <a:spcPts val="600"/>
              </a:spcAft>
            </a:pPr>
            <a:r>
              <a:rPr lang="en-US" altLang="pl-PL" sz="2300" dirty="0">
                <a:solidFill>
                  <a:schemeClr val="bg1">
                    <a:lumMod val="10000"/>
                  </a:schemeClr>
                </a:solidFill>
                <a:latin typeface="+mj-lt"/>
                <a:ea typeface="Arial" charset="0"/>
                <a:cs typeface="Calibri" panose="020F0502020204030204" pitchFamily="34" charset="0"/>
              </a:rPr>
              <a:t>Auditing</a:t>
            </a:r>
            <a:endParaRPr lang="en-US" altLang="pl-PL" sz="2300" dirty="0">
              <a:solidFill>
                <a:schemeClr val="bg1">
                  <a:lumMod val="10000"/>
                </a:schemeClr>
              </a:solidFill>
              <a:latin typeface="+mn-lt"/>
              <a:ea typeface="Arial" charset="0"/>
              <a:cs typeface="Calibri Light" panose="020F0302020204030204" pitchFamily="34" charset="0"/>
            </a:endParaRPr>
          </a:p>
        </p:txBody>
      </p:sp>
      <p:sp>
        <p:nvSpPr>
          <p:cNvPr id="24" name="TextBox 44">
            <a:extLst>
              <a:ext uri="{FF2B5EF4-FFF2-40B4-BE49-F238E27FC236}">
                <a16:creationId xmlns:a16="http://schemas.microsoft.com/office/drawing/2014/main" xmlns="" id="{D4B4991B-1B28-4011-97D9-E782FA0F80F9}"/>
              </a:ext>
            </a:extLst>
          </p:cNvPr>
          <p:cNvSpPr txBox="1">
            <a:spLocks noChangeArrowheads="1"/>
          </p:cNvSpPr>
          <p:nvPr/>
        </p:nvSpPr>
        <p:spPr bwMode="auto">
          <a:xfrm>
            <a:off x="4101184" y="9246049"/>
            <a:ext cx="38554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Aft>
                <a:spcPts val="600"/>
              </a:spcAft>
            </a:pPr>
            <a:r>
              <a:rPr lang="en-US" altLang="pl-PL" sz="2300" dirty="0">
                <a:solidFill>
                  <a:schemeClr val="bg1">
                    <a:lumMod val="10000"/>
                  </a:schemeClr>
                </a:solidFill>
                <a:latin typeface="+mj-lt"/>
                <a:ea typeface="Arial" charset="0"/>
                <a:cs typeface="Calibri" panose="020F0502020204030204" pitchFamily="34" charset="0"/>
              </a:rPr>
              <a:t>Document Management</a:t>
            </a:r>
            <a:endParaRPr lang="en-US" altLang="pl-PL" sz="2300" dirty="0">
              <a:solidFill>
                <a:schemeClr val="bg1">
                  <a:lumMod val="10000"/>
                </a:schemeClr>
              </a:solidFill>
              <a:latin typeface="+mn-lt"/>
              <a:ea typeface="Arial" charset="0"/>
              <a:cs typeface="Calibri Light" panose="020F0302020204030204" pitchFamily="34" charset="0"/>
            </a:endParaRPr>
          </a:p>
        </p:txBody>
      </p:sp>
      <p:sp>
        <p:nvSpPr>
          <p:cNvPr id="25" name="TextBox 44">
            <a:extLst>
              <a:ext uri="{FF2B5EF4-FFF2-40B4-BE49-F238E27FC236}">
                <a16:creationId xmlns:a16="http://schemas.microsoft.com/office/drawing/2014/main" xmlns="" id="{D4B4991B-1B28-4011-97D9-E782FA0F80F9}"/>
              </a:ext>
            </a:extLst>
          </p:cNvPr>
          <p:cNvSpPr txBox="1">
            <a:spLocks noChangeArrowheads="1"/>
          </p:cNvSpPr>
          <p:nvPr/>
        </p:nvSpPr>
        <p:spPr bwMode="auto">
          <a:xfrm>
            <a:off x="685114" y="8295288"/>
            <a:ext cx="321395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Aft>
                <a:spcPts val="600"/>
              </a:spcAft>
            </a:pPr>
            <a:r>
              <a:rPr lang="en-US" altLang="pl-PL" sz="2300" dirty="0">
                <a:solidFill>
                  <a:schemeClr val="bg1">
                    <a:lumMod val="10000"/>
                  </a:schemeClr>
                </a:solidFill>
                <a:latin typeface="+mj-lt"/>
                <a:ea typeface="Arial" charset="0"/>
                <a:cs typeface="Calibri" panose="020F0502020204030204" pitchFamily="34" charset="0"/>
              </a:rPr>
              <a:t>Site Management and Site Owner Authority</a:t>
            </a:r>
            <a:endParaRPr lang="en-US" altLang="pl-PL" sz="2300" dirty="0">
              <a:solidFill>
                <a:schemeClr val="bg1">
                  <a:lumMod val="10000"/>
                </a:schemeClr>
              </a:solidFill>
              <a:latin typeface="+mn-lt"/>
              <a:ea typeface="Arial" charset="0"/>
              <a:cs typeface="Calibri Light" panose="020F0302020204030204" pitchFamily="34" charset="0"/>
            </a:endParaRPr>
          </a:p>
        </p:txBody>
      </p:sp>
      <p:sp>
        <p:nvSpPr>
          <p:cNvPr id="26" name="TextBox 44">
            <a:extLst>
              <a:ext uri="{FF2B5EF4-FFF2-40B4-BE49-F238E27FC236}">
                <a16:creationId xmlns:a16="http://schemas.microsoft.com/office/drawing/2014/main" xmlns="" id="{D4B4991B-1B28-4011-97D9-E782FA0F80F9}"/>
              </a:ext>
            </a:extLst>
          </p:cNvPr>
          <p:cNvSpPr txBox="1">
            <a:spLocks noChangeArrowheads="1"/>
          </p:cNvSpPr>
          <p:nvPr/>
        </p:nvSpPr>
        <p:spPr bwMode="auto">
          <a:xfrm>
            <a:off x="1030708" y="7084065"/>
            <a:ext cx="194247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r>
              <a:rPr lang="en-US" altLang="pl-PL" sz="2300" dirty="0">
                <a:solidFill>
                  <a:schemeClr val="bg1">
                    <a:lumMod val="10000"/>
                  </a:schemeClr>
                </a:solidFill>
                <a:latin typeface="+mj-lt"/>
                <a:ea typeface="Arial" charset="0"/>
                <a:cs typeface="Calibri" panose="020F0502020204030204" pitchFamily="34" charset="0"/>
              </a:rPr>
              <a:t>Records </a:t>
            </a:r>
          </a:p>
          <a:p>
            <a:pPr algn="ctr"/>
            <a:r>
              <a:rPr lang="en-US" altLang="pl-PL" sz="2300" dirty="0">
                <a:solidFill>
                  <a:schemeClr val="bg1">
                    <a:lumMod val="10000"/>
                  </a:schemeClr>
                </a:solidFill>
                <a:latin typeface="+mj-lt"/>
                <a:ea typeface="Arial" charset="0"/>
                <a:cs typeface="Calibri" panose="020F0502020204030204" pitchFamily="34" charset="0"/>
              </a:rPr>
              <a:t>Management</a:t>
            </a:r>
            <a:endParaRPr lang="en-US" altLang="pl-PL" sz="2300" dirty="0">
              <a:solidFill>
                <a:schemeClr val="bg1">
                  <a:lumMod val="10000"/>
                </a:schemeClr>
              </a:solidFill>
              <a:latin typeface="+mn-lt"/>
              <a:ea typeface="Arial" charset="0"/>
              <a:cs typeface="Calibri Light" panose="020F0302020204030204" pitchFamily="34" charset="0"/>
            </a:endParaRPr>
          </a:p>
        </p:txBody>
      </p:sp>
      <p:sp>
        <p:nvSpPr>
          <p:cNvPr id="27" name="TextBox 44">
            <a:extLst>
              <a:ext uri="{FF2B5EF4-FFF2-40B4-BE49-F238E27FC236}">
                <a16:creationId xmlns:a16="http://schemas.microsoft.com/office/drawing/2014/main" xmlns="" id="{D4B4991B-1B28-4011-97D9-E782FA0F80F9}"/>
              </a:ext>
            </a:extLst>
          </p:cNvPr>
          <p:cNvSpPr txBox="1">
            <a:spLocks noChangeArrowheads="1"/>
          </p:cNvSpPr>
          <p:nvPr/>
        </p:nvSpPr>
        <p:spPr bwMode="auto">
          <a:xfrm>
            <a:off x="776129" y="5655656"/>
            <a:ext cx="166295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r>
              <a:rPr lang="en-US" altLang="pl-PL" sz="2300" dirty="0">
                <a:solidFill>
                  <a:schemeClr val="bg1">
                    <a:lumMod val="10000"/>
                  </a:schemeClr>
                </a:solidFill>
                <a:latin typeface="+mj-lt"/>
                <a:ea typeface="Arial" charset="0"/>
                <a:cs typeface="Calibri" panose="020F0502020204030204" pitchFamily="34" charset="0"/>
              </a:rPr>
              <a:t>Managed </a:t>
            </a:r>
          </a:p>
          <a:p>
            <a:pPr algn="ctr"/>
            <a:r>
              <a:rPr lang="en-US" altLang="pl-PL" sz="2300" dirty="0">
                <a:solidFill>
                  <a:schemeClr val="bg1">
                    <a:lumMod val="10000"/>
                  </a:schemeClr>
                </a:solidFill>
                <a:latin typeface="+mj-lt"/>
                <a:ea typeface="Arial" charset="0"/>
                <a:cs typeface="Calibri" panose="020F0502020204030204" pitchFamily="34" charset="0"/>
              </a:rPr>
              <a:t>Metadata</a:t>
            </a:r>
            <a:endParaRPr lang="en-US" altLang="pl-PL" sz="2300" dirty="0">
              <a:solidFill>
                <a:schemeClr val="bg1">
                  <a:lumMod val="10000"/>
                </a:schemeClr>
              </a:solidFill>
              <a:latin typeface="+mn-lt"/>
              <a:ea typeface="Arial" charset="0"/>
              <a:cs typeface="Calibri Light" panose="020F0302020204030204" pitchFamily="34" charset="0"/>
            </a:endParaRPr>
          </a:p>
        </p:txBody>
      </p:sp>
      <p:sp>
        <p:nvSpPr>
          <p:cNvPr id="28" name="TextBox 44">
            <a:extLst>
              <a:ext uri="{FF2B5EF4-FFF2-40B4-BE49-F238E27FC236}">
                <a16:creationId xmlns:a16="http://schemas.microsoft.com/office/drawing/2014/main" xmlns="" id="{D4B4991B-1B28-4011-97D9-E782FA0F80F9}"/>
              </a:ext>
            </a:extLst>
          </p:cNvPr>
          <p:cNvSpPr txBox="1">
            <a:spLocks noChangeArrowheads="1"/>
          </p:cNvSpPr>
          <p:nvPr/>
        </p:nvSpPr>
        <p:spPr bwMode="auto">
          <a:xfrm>
            <a:off x="776128" y="4412921"/>
            <a:ext cx="19277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Aft>
                <a:spcPts val="600"/>
              </a:spcAft>
            </a:pPr>
            <a:r>
              <a:rPr lang="en-US" altLang="pl-PL" sz="2300" dirty="0">
                <a:solidFill>
                  <a:schemeClr val="bg1">
                    <a:lumMod val="10000"/>
                  </a:schemeClr>
                </a:solidFill>
                <a:latin typeface="+mj-lt"/>
                <a:ea typeface="Arial" charset="0"/>
                <a:cs typeface="Calibri" panose="020F0502020204030204" pitchFamily="34" charset="0"/>
              </a:rPr>
              <a:t>User Profile</a:t>
            </a:r>
            <a:endParaRPr lang="en-US" altLang="pl-PL" sz="2300" dirty="0">
              <a:solidFill>
                <a:schemeClr val="bg1">
                  <a:lumMod val="10000"/>
                </a:schemeClr>
              </a:solidFill>
              <a:latin typeface="+mn-lt"/>
              <a:ea typeface="Arial" charset="0"/>
              <a:cs typeface="Calibri Light" panose="020F0302020204030204" pitchFamily="34" charset="0"/>
            </a:endParaRPr>
          </a:p>
        </p:txBody>
      </p:sp>
      <p:sp>
        <p:nvSpPr>
          <p:cNvPr id="29" name="TextBox 28">
            <a:extLst>
              <a:ext uri="{FF2B5EF4-FFF2-40B4-BE49-F238E27FC236}">
                <a16:creationId xmlns:a16="http://schemas.microsoft.com/office/drawing/2014/main" xmlns="" id="{D4B4991B-1B28-4011-97D9-E782FA0F80F9}"/>
              </a:ext>
            </a:extLst>
          </p:cNvPr>
          <p:cNvSpPr txBox="1">
            <a:spLocks noChangeArrowheads="1"/>
          </p:cNvSpPr>
          <p:nvPr/>
        </p:nvSpPr>
        <p:spPr bwMode="auto">
          <a:xfrm>
            <a:off x="2138345" y="3193906"/>
            <a:ext cx="129807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Aft>
                <a:spcPts val="600"/>
              </a:spcAft>
            </a:pPr>
            <a:r>
              <a:rPr lang="en-US" altLang="pl-PL" sz="2300" dirty="0">
                <a:solidFill>
                  <a:schemeClr val="bg1">
                    <a:lumMod val="10000"/>
                  </a:schemeClr>
                </a:solidFill>
                <a:latin typeface="+mj-lt"/>
                <a:ea typeface="Arial" charset="0"/>
                <a:cs typeface="Calibri" panose="020F0502020204030204" pitchFamily="34" charset="0"/>
              </a:rPr>
              <a:t>Search</a:t>
            </a:r>
            <a:endParaRPr lang="en-US" altLang="pl-PL" sz="2300" dirty="0">
              <a:solidFill>
                <a:schemeClr val="bg1">
                  <a:lumMod val="10000"/>
                </a:schemeClr>
              </a:solidFill>
              <a:latin typeface="+mn-lt"/>
              <a:ea typeface="Arial" charset="0"/>
              <a:cs typeface="Calibri Light" panose="020F0302020204030204" pitchFamily="34" charset="0"/>
            </a:endParaRPr>
          </a:p>
        </p:txBody>
      </p:sp>
      <p:pic>
        <p:nvPicPr>
          <p:cNvPr id="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163" y="4103442"/>
            <a:ext cx="1997790" cy="2823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Rectangle 31"/>
          <p:cNvSpPr/>
          <p:nvPr/>
        </p:nvSpPr>
        <p:spPr>
          <a:xfrm>
            <a:off x="12896850" y="2257703"/>
            <a:ext cx="4724400" cy="3788217"/>
          </a:xfrm>
          <a:prstGeom prst="rect">
            <a:avLst/>
          </a:prstGeom>
        </p:spPr>
        <p:txBody>
          <a:bodyPr wrap="square" lIns="91439" tIns="45719" rIns="91439" bIns="45719">
            <a:spAutoFit/>
          </a:bodyPr>
          <a:lstStyle/>
          <a:p>
            <a:pPr>
              <a:lnSpc>
                <a:spcPct val="150000"/>
              </a:lnSpc>
              <a:spcAft>
                <a:spcPts val="1050"/>
              </a:spcAft>
            </a:pPr>
            <a:r>
              <a:rPr lang="en-US" sz="3200" b="1" dirty="0">
                <a:solidFill>
                  <a:schemeClr val="bg2"/>
                </a:solidFill>
              </a:rPr>
              <a:t>A good governance plan can</a:t>
            </a:r>
          </a:p>
          <a:p>
            <a:pPr marL="342897" indent="-342897">
              <a:spcAft>
                <a:spcPts val="600"/>
              </a:spcAft>
              <a:buFont typeface="Arial" panose="020B0604020202020204" pitchFamily="34" charset="0"/>
              <a:buChar char="•"/>
            </a:pPr>
            <a:r>
              <a:rPr lang="en-US" sz="2300" dirty="0">
                <a:solidFill>
                  <a:schemeClr val="bg2"/>
                </a:solidFill>
              </a:rPr>
              <a:t>Streamline the deployment of SharePoint Solution</a:t>
            </a:r>
          </a:p>
          <a:p>
            <a:pPr marL="342897" indent="-342897">
              <a:spcAft>
                <a:spcPts val="600"/>
              </a:spcAft>
              <a:buFont typeface="Arial" panose="020B0604020202020204" pitchFamily="34" charset="0"/>
              <a:buChar char="•"/>
            </a:pPr>
            <a:r>
              <a:rPr lang="en-US" sz="2300" dirty="0">
                <a:solidFill>
                  <a:schemeClr val="bg2"/>
                </a:solidFill>
              </a:rPr>
              <a:t>Help keep your organization's system secure and compliant</a:t>
            </a:r>
          </a:p>
          <a:p>
            <a:pPr marL="342897" indent="-342897">
              <a:spcAft>
                <a:spcPts val="600"/>
              </a:spcAft>
              <a:buFont typeface="Arial" panose="020B0604020202020204" pitchFamily="34" charset="0"/>
              <a:buChar char="•"/>
            </a:pPr>
            <a:r>
              <a:rPr lang="en-US" sz="2300" dirty="0">
                <a:solidFill>
                  <a:schemeClr val="bg2"/>
                </a:solidFill>
              </a:rPr>
              <a:t>Help ensure the best return on your investment in technology</a:t>
            </a:r>
          </a:p>
          <a:p>
            <a:endParaRPr lang="en-US" sz="2300" dirty="0">
              <a:solidFill>
                <a:schemeClr val="bg2"/>
              </a:solidFill>
            </a:endParaRPr>
          </a:p>
        </p:txBody>
      </p:sp>
      <p:sp>
        <p:nvSpPr>
          <p:cNvPr id="33" name="Rectangle 32"/>
          <p:cNvSpPr/>
          <p:nvPr/>
        </p:nvSpPr>
        <p:spPr>
          <a:xfrm>
            <a:off x="12896850" y="6271186"/>
            <a:ext cx="4724400" cy="800217"/>
          </a:xfrm>
          <a:prstGeom prst="rect">
            <a:avLst/>
          </a:prstGeom>
        </p:spPr>
        <p:txBody>
          <a:bodyPr wrap="square" lIns="91439" tIns="45719" rIns="91439" bIns="45719">
            <a:spAutoFit/>
          </a:bodyPr>
          <a:lstStyle/>
          <a:p>
            <a:pPr>
              <a:spcAft>
                <a:spcPts val="225"/>
              </a:spcAft>
            </a:pPr>
            <a:r>
              <a:rPr lang="en-US" sz="2300" dirty="0">
                <a:solidFill>
                  <a:schemeClr val="bg2"/>
                </a:solidFill>
              </a:rPr>
              <a:t>Download the complete Governance Plan here.</a:t>
            </a:r>
          </a:p>
        </p:txBody>
      </p:sp>
      <p:sp>
        <p:nvSpPr>
          <p:cNvPr id="35" name="TextBox 34"/>
          <p:cNvSpPr txBox="1"/>
          <p:nvPr/>
        </p:nvSpPr>
        <p:spPr>
          <a:xfrm>
            <a:off x="12515851" y="1393404"/>
            <a:ext cx="2381250" cy="784828"/>
          </a:xfrm>
          <a:prstGeom prst="rect">
            <a:avLst/>
          </a:prstGeom>
          <a:noFill/>
        </p:spPr>
        <p:txBody>
          <a:bodyPr wrap="square" lIns="91439" tIns="45719" rIns="91439" bIns="45719" rtlCol="0">
            <a:spAutoFit/>
          </a:bodyPr>
          <a:lstStyle/>
          <a:p>
            <a:r>
              <a:rPr lang="en-US" sz="4500" b="1" u="sng" dirty="0">
                <a:solidFill>
                  <a:schemeClr val="bg2"/>
                </a:solidFill>
              </a:rPr>
              <a:t>NOTE</a:t>
            </a:r>
          </a:p>
        </p:txBody>
      </p:sp>
      <p:sp>
        <p:nvSpPr>
          <p:cNvPr id="31" name="Oval 30"/>
          <p:cNvSpPr/>
          <p:nvPr/>
        </p:nvSpPr>
        <p:spPr>
          <a:xfrm>
            <a:off x="13887451" y="7227095"/>
            <a:ext cx="2419350" cy="2531172"/>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dirty="0"/>
          </a:p>
        </p:txBody>
      </p:sp>
      <p:graphicFrame>
        <p:nvGraphicFramePr>
          <p:cNvPr id="36" name="Object 35">
            <a:hlinkClick r:id="" action="ppaction://ole?verb=1"/>
          </p:cNvPr>
          <p:cNvGraphicFramePr>
            <a:graphicFrameLocks noChangeAspect="1"/>
          </p:cNvGraphicFramePr>
          <p:nvPr>
            <p:extLst>
              <p:ext uri="{D42A27DB-BD31-4B8C-83A1-F6EECF244321}">
                <p14:modId xmlns:p14="http://schemas.microsoft.com/office/powerpoint/2010/main" val="2935788212"/>
              </p:ext>
            </p:extLst>
          </p:nvPr>
        </p:nvGraphicFramePr>
        <p:xfrm>
          <a:off x="14060488" y="7711735"/>
          <a:ext cx="2073276" cy="1843088"/>
        </p:xfrm>
        <a:graphic>
          <a:graphicData uri="http://schemas.openxmlformats.org/presentationml/2006/ole">
            <mc:AlternateContent xmlns:mc="http://schemas.openxmlformats.org/markup-compatibility/2006">
              <mc:Choice xmlns:v="urn:schemas-microsoft-com:vml" Requires="v">
                <p:oleObj spid="_x0000_s4741" name="Document" showAsIcon="1" r:id="rId4" imgW="914400" imgH="771525" progId="Word.Document.12">
                  <p:embed/>
                </p:oleObj>
              </mc:Choice>
              <mc:Fallback>
                <p:oleObj name="Document" showAsIcon="1" r:id="rId4" imgW="914400" imgH="771525" progId="Word.Document.12">
                  <p:embed/>
                  <p:pic>
                    <p:nvPicPr>
                      <p:cNvPr id="0"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60488" y="7711735"/>
                        <a:ext cx="2073276"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002835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architecture</a:t>
            </a:r>
            <a:endParaRPr lang="en-US" dirty="0"/>
          </a:p>
        </p:txBody>
      </p:sp>
      <p:pic>
        <p:nvPicPr>
          <p:cNvPr id="5122" name="Picture 2" descr="D:\__jk1510_workspace\Projects\Chempoint-III\updated\dms_ref_arch_cicd_design_v1.4-DMS_Deployment_Architectur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840" y="1811162"/>
            <a:ext cx="15885160" cy="8139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5029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724" y="751717"/>
            <a:ext cx="15501940" cy="764376"/>
          </a:xfrm>
        </p:spPr>
        <p:txBody>
          <a:bodyPr/>
          <a:lstStyle/>
          <a:p>
            <a:r>
              <a:rPr lang="en-US" dirty="0" smtClean="0"/>
              <a:t>Deployment approach</a:t>
            </a:r>
            <a:endParaRPr lang="en-US" dirty="0"/>
          </a:p>
        </p:txBody>
      </p:sp>
      <p:sp>
        <p:nvSpPr>
          <p:cNvPr id="4" name="Rectangle 3">
            <a:extLst>
              <a:ext uri="{FF2B5EF4-FFF2-40B4-BE49-F238E27FC236}">
                <a16:creationId xmlns:a16="http://schemas.microsoft.com/office/drawing/2014/main" xmlns="" id="{6F106C7D-F644-4220-A483-152F01D1D35C}"/>
              </a:ext>
            </a:extLst>
          </p:cNvPr>
          <p:cNvSpPr/>
          <p:nvPr/>
        </p:nvSpPr>
        <p:spPr>
          <a:xfrm>
            <a:off x="937578" y="1654212"/>
            <a:ext cx="10578382" cy="8448465"/>
          </a:xfrm>
          <a:prstGeom prst="rect">
            <a:avLst/>
          </a:prstGeom>
        </p:spPr>
        <p:txBody>
          <a:bodyPr wrap="square" lIns="91439" tIns="45719" rIns="91439" bIns="45719">
            <a:spAutoFit/>
          </a:bodyPr>
          <a:lstStyle/>
          <a:p>
            <a:pPr marL="342897" indent="-342897">
              <a:spcAft>
                <a:spcPts val="600"/>
              </a:spcAft>
              <a:buFont typeface="Arial" panose="020B0604020202020204" pitchFamily="34" charset="0"/>
              <a:buChar char="•"/>
            </a:pPr>
            <a:r>
              <a:rPr lang="en-US" sz="2300" dirty="0"/>
              <a:t>DMS Front-end will </a:t>
            </a:r>
            <a:r>
              <a:rPr lang="en-US" sz="2300" dirty="0" smtClean="0"/>
              <a:t>be hosted in an Azure Static web app with storage blob as content storage. Azure CDN will be configured for cache management</a:t>
            </a:r>
          </a:p>
          <a:p>
            <a:pPr marL="342897" indent="-342897">
              <a:spcAft>
                <a:spcPts val="600"/>
              </a:spcAft>
              <a:buFont typeface="Arial" panose="020B0604020202020204" pitchFamily="34" charset="0"/>
              <a:buChar char="•"/>
            </a:pPr>
            <a:r>
              <a:rPr lang="en-US" sz="2300" dirty="0" smtClean="0"/>
              <a:t>Static Web App &amp; CDN will be created in a separate resource group</a:t>
            </a:r>
          </a:p>
          <a:p>
            <a:pPr marL="342897" indent="-342897">
              <a:spcAft>
                <a:spcPts val="600"/>
              </a:spcAft>
              <a:buFont typeface="Arial" panose="020B0604020202020204" pitchFamily="34" charset="0"/>
              <a:buChar char="•"/>
            </a:pPr>
            <a:r>
              <a:rPr lang="en-US" sz="2300" dirty="0" smtClean="0"/>
              <a:t>Private Link will be configured for the DMS front end. All the external/client applications will access the private endpoint only</a:t>
            </a:r>
          </a:p>
          <a:p>
            <a:pPr marL="342897" indent="-342897">
              <a:spcAft>
                <a:spcPts val="600"/>
              </a:spcAft>
              <a:buFont typeface="Arial" panose="020B0604020202020204" pitchFamily="34" charset="0"/>
              <a:buChar char="•"/>
            </a:pPr>
            <a:r>
              <a:rPr lang="en-US" sz="2300" dirty="0" smtClean="0"/>
              <a:t>AKS cluster will be created with 2 agent pools. Each agent pool will have 1 or worker nodes based on the bandwidth required</a:t>
            </a:r>
          </a:p>
          <a:p>
            <a:pPr marL="342897" indent="-342897">
              <a:spcAft>
                <a:spcPts val="600"/>
              </a:spcAft>
              <a:buFont typeface="Arial" panose="020B0604020202020204" pitchFamily="34" charset="0"/>
              <a:buChar char="•"/>
            </a:pPr>
            <a:r>
              <a:rPr lang="en-US" sz="2300" dirty="0" smtClean="0"/>
              <a:t>AKS cluster &amp; Agent pools will be created in a same resource group</a:t>
            </a:r>
          </a:p>
          <a:p>
            <a:pPr marL="342897" indent="-342897">
              <a:spcAft>
                <a:spcPts val="600"/>
              </a:spcAft>
              <a:buFont typeface="Arial" panose="020B0604020202020204" pitchFamily="34" charset="0"/>
              <a:buChar char="•"/>
            </a:pPr>
            <a:r>
              <a:rPr lang="en-US" sz="2300" dirty="0" smtClean="0"/>
              <a:t>DMS service APIs will be deployed on a Linux worker nodes (e.g. agent pool name - </a:t>
            </a:r>
            <a:r>
              <a:rPr lang="en-US" sz="2300" dirty="0" err="1" smtClean="0"/>
              <a:t>coreapi</a:t>
            </a:r>
            <a:r>
              <a:rPr lang="en-US" sz="2300" dirty="0" smtClean="0"/>
              <a:t>)</a:t>
            </a:r>
          </a:p>
          <a:p>
            <a:pPr marL="342897" indent="-342897">
              <a:spcAft>
                <a:spcPts val="600"/>
              </a:spcAft>
              <a:buFont typeface="Arial" panose="020B0604020202020204" pitchFamily="34" charset="0"/>
              <a:buChar char="•"/>
            </a:pPr>
            <a:r>
              <a:rPr lang="en-US" sz="2300" dirty="0" smtClean="0"/>
              <a:t>AI/ML service API will be hosted in a separate Linux worker nodes (e.g. agent pool name - </a:t>
            </a:r>
            <a:r>
              <a:rPr lang="en-US" sz="2300" dirty="0" err="1" smtClean="0"/>
              <a:t>aimlapi</a:t>
            </a:r>
            <a:r>
              <a:rPr lang="en-US" sz="2300" dirty="0" smtClean="0"/>
              <a:t>)</a:t>
            </a:r>
          </a:p>
          <a:p>
            <a:pPr marL="342897" indent="-342897">
              <a:spcAft>
                <a:spcPts val="600"/>
              </a:spcAft>
              <a:buFont typeface="Arial" panose="020B0604020202020204" pitchFamily="34" charset="0"/>
              <a:buChar char="•"/>
            </a:pPr>
            <a:r>
              <a:rPr lang="en-US" sz="2300" dirty="0" smtClean="0"/>
              <a:t>AI/ML worker node spec will be bit higher than </a:t>
            </a:r>
            <a:r>
              <a:rPr lang="en-US" sz="2300" dirty="0" err="1"/>
              <a:t>coreapi</a:t>
            </a:r>
            <a:r>
              <a:rPr lang="en-US" sz="2300" dirty="0" smtClean="0"/>
              <a:t> agent pool since it might require more compute resource </a:t>
            </a:r>
          </a:p>
          <a:p>
            <a:pPr marL="342897" indent="-342897">
              <a:spcAft>
                <a:spcPts val="600"/>
              </a:spcAft>
              <a:buFont typeface="Arial" panose="020B0604020202020204" pitchFamily="34" charset="0"/>
              <a:buChar char="•"/>
            </a:pPr>
            <a:r>
              <a:rPr lang="en-US" sz="2300" dirty="0" smtClean="0"/>
              <a:t>Cosmos DB (NoSQL) will be used as a backend to the AI/ML APIs. This will be created in a same VNET as the AKS cluster</a:t>
            </a:r>
          </a:p>
          <a:p>
            <a:pPr marL="342897" indent="-342897">
              <a:spcAft>
                <a:spcPts val="600"/>
              </a:spcAft>
              <a:buFont typeface="Arial" panose="020B0604020202020204" pitchFamily="34" charset="0"/>
              <a:buChar char="•"/>
            </a:pPr>
            <a:r>
              <a:rPr lang="en-US" sz="2300" dirty="0" smtClean="0"/>
              <a:t>Private link will be configured for the Cosmos DB. Cluster resource should be able to access the DB through private endpoint</a:t>
            </a:r>
          </a:p>
          <a:p>
            <a:pPr marL="342897" indent="-342897">
              <a:spcAft>
                <a:spcPts val="600"/>
              </a:spcAft>
              <a:buFont typeface="Arial" panose="020B0604020202020204" pitchFamily="34" charset="0"/>
              <a:buChar char="•"/>
            </a:pPr>
            <a:endParaRPr lang="en-US" sz="2300" dirty="0" smtClean="0"/>
          </a:p>
          <a:p>
            <a:pPr marL="342897" indent="-342897">
              <a:spcAft>
                <a:spcPts val="600"/>
              </a:spcAft>
              <a:buFont typeface="Arial" panose="020B0604020202020204" pitchFamily="34" charset="0"/>
              <a:buChar char="•"/>
            </a:pPr>
            <a:endParaRPr lang="en-US" sz="2300" dirty="0" smtClean="0"/>
          </a:p>
          <a:p>
            <a:pPr marL="342897" indent="-342897">
              <a:spcAft>
                <a:spcPts val="600"/>
              </a:spcAft>
              <a:buFont typeface="Arial" panose="020B0604020202020204" pitchFamily="34" charset="0"/>
              <a:buChar char="•"/>
            </a:pPr>
            <a:endParaRPr lang="en-US" sz="2300" dirty="0"/>
          </a:p>
        </p:txBody>
      </p:sp>
      <p:pic>
        <p:nvPicPr>
          <p:cNvPr id="5" name="Picture 4">
            <a:extLst>
              <a:ext uri="{FF2B5EF4-FFF2-40B4-BE49-F238E27FC236}">
                <a16:creationId xmlns:a16="http://schemas.microsoft.com/office/drawing/2014/main" xmlns="" id="{59C09948-402F-4ADC-9329-546E348A2A54}"/>
              </a:ext>
            </a:extLst>
          </p:cNvPr>
          <p:cNvPicPr>
            <a:picLocks noChangeAspect="1"/>
          </p:cNvPicPr>
          <p:nvPr/>
        </p:nvPicPr>
        <p:blipFill>
          <a:blip r:embed="rId2"/>
          <a:stretch>
            <a:fillRect/>
          </a:stretch>
        </p:blipFill>
        <p:spPr>
          <a:xfrm>
            <a:off x="11515960" y="1568490"/>
            <a:ext cx="6772040" cy="7304049"/>
          </a:xfrm>
          <a:prstGeom prst="rect">
            <a:avLst/>
          </a:prstGeom>
        </p:spPr>
      </p:pic>
    </p:spTree>
    <p:extLst>
      <p:ext uri="{BB962C8B-B14F-4D97-AF65-F5344CB8AC3E}">
        <p14:creationId xmlns:p14="http://schemas.microsoft.com/office/powerpoint/2010/main" val="18787064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724" y="751717"/>
            <a:ext cx="15501940" cy="764376"/>
          </a:xfrm>
        </p:spPr>
        <p:txBody>
          <a:bodyPr/>
          <a:lstStyle/>
          <a:p>
            <a:r>
              <a:rPr lang="en-US" dirty="0" smtClean="0"/>
              <a:t>Deployment approach</a:t>
            </a:r>
            <a:endParaRPr lang="en-US" dirty="0"/>
          </a:p>
        </p:txBody>
      </p:sp>
      <p:sp>
        <p:nvSpPr>
          <p:cNvPr id="4" name="Rectangle 3">
            <a:extLst>
              <a:ext uri="{FF2B5EF4-FFF2-40B4-BE49-F238E27FC236}">
                <a16:creationId xmlns:a16="http://schemas.microsoft.com/office/drawing/2014/main" xmlns="" id="{6F106C7D-F644-4220-A483-152F01D1D35C}"/>
              </a:ext>
            </a:extLst>
          </p:cNvPr>
          <p:cNvSpPr/>
          <p:nvPr/>
        </p:nvSpPr>
        <p:spPr>
          <a:xfrm>
            <a:off x="937578" y="1654212"/>
            <a:ext cx="10578382" cy="8171466"/>
          </a:xfrm>
          <a:prstGeom prst="rect">
            <a:avLst/>
          </a:prstGeom>
        </p:spPr>
        <p:txBody>
          <a:bodyPr wrap="square" lIns="91439" tIns="45719" rIns="91439" bIns="45719">
            <a:spAutoFit/>
          </a:bodyPr>
          <a:lstStyle/>
          <a:p>
            <a:pPr marL="342897" indent="-342897">
              <a:spcAft>
                <a:spcPts val="600"/>
              </a:spcAft>
              <a:buFont typeface="Arial" panose="020B0604020202020204" pitchFamily="34" charset="0"/>
              <a:buChar char="•"/>
            </a:pPr>
            <a:r>
              <a:rPr lang="en-US" sz="2300" dirty="0"/>
              <a:t>NGINX will be used a internal load balancer to serve the ingress traffic</a:t>
            </a:r>
          </a:p>
          <a:p>
            <a:pPr marL="342897" indent="-342897">
              <a:spcAft>
                <a:spcPts val="600"/>
              </a:spcAft>
              <a:buFont typeface="Arial" panose="020B0604020202020204" pitchFamily="34" charset="0"/>
              <a:buChar char="•"/>
            </a:pPr>
            <a:r>
              <a:rPr lang="en-US" sz="2300" dirty="0"/>
              <a:t>External API gateway can access the cluster resource/containers through the ingress controller using private endpoint</a:t>
            </a:r>
          </a:p>
          <a:p>
            <a:pPr marL="342897" indent="-342897">
              <a:spcAft>
                <a:spcPts val="600"/>
              </a:spcAft>
              <a:buFont typeface="Arial" panose="020B0604020202020204" pitchFamily="34" charset="0"/>
              <a:buChar char="•"/>
            </a:pPr>
            <a:r>
              <a:rPr lang="en-US" sz="2300" dirty="0"/>
              <a:t>Private DNS &amp; SSL certificates will be configured to facilitate secure access using </a:t>
            </a:r>
            <a:r>
              <a:rPr lang="en-US" sz="2300" dirty="0" smtClean="0"/>
              <a:t>FQDN</a:t>
            </a:r>
          </a:p>
          <a:p>
            <a:pPr marL="342897" indent="-342897">
              <a:spcAft>
                <a:spcPts val="600"/>
              </a:spcAft>
              <a:buFont typeface="Arial" panose="020B0604020202020204" pitchFamily="34" charset="0"/>
              <a:buChar char="•"/>
            </a:pPr>
            <a:r>
              <a:rPr lang="en-US" sz="2300" dirty="0" smtClean="0"/>
              <a:t>Azure monitor will be used for monitoring the AKS cluster, pod status</a:t>
            </a:r>
          </a:p>
          <a:p>
            <a:pPr marL="342897" indent="-342897">
              <a:spcAft>
                <a:spcPts val="600"/>
              </a:spcAft>
              <a:buFont typeface="Arial" panose="020B0604020202020204" pitchFamily="34" charset="0"/>
              <a:buChar char="•"/>
            </a:pPr>
            <a:r>
              <a:rPr lang="en-US" sz="2300" dirty="0" smtClean="0"/>
              <a:t>Azure log analytics workspace will be used for archiving the cluster resource logs</a:t>
            </a:r>
          </a:p>
          <a:p>
            <a:pPr marL="342897" indent="-342897">
              <a:spcAft>
                <a:spcPts val="600"/>
              </a:spcAft>
              <a:buFont typeface="Arial" panose="020B0604020202020204" pitchFamily="34" charset="0"/>
              <a:buChar char="•"/>
            </a:pPr>
            <a:r>
              <a:rPr lang="en-US" sz="2300" dirty="0" smtClean="0"/>
              <a:t>Azure alerts will be configured for common alerting policy to the project stakeholders</a:t>
            </a:r>
          </a:p>
          <a:p>
            <a:pPr marL="342897" indent="-342897">
              <a:spcAft>
                <a:spcPts val="600"/>
              </a:spcAft>
              <a:buFont typeface="Arial" panose="020B0604020202020204" pitchFamily="34" charset="0"/>
              <a:buChar char="•"/>
            </a:pPr>
            <a:r>
              <a:rPr lang="en-US" sz="2300" dirty="0" smtClean="0"/>
              <a:t>All the monitoring services will be created in a same resource group</a:t>
            </a:r>
          </a:p>
          <a:p>
            <a:pPr marL="342897" indent="-342897">
              <a:spcAft>
                <a:spcPts val="600"/>
              </a:spcAft>
              <a:buFont typeface="Arial" panose="020B0604020202020204" pitchFamily="34" charset="0"/>
              <a:buChar char="•"/>
            </a:pPr>
            <a:r>
              <a:rPr lang="en-US" sz="2300" dirty="0" smtClean="0"/>
              <a:t>Azure storage blob will be used as a storage for DMS front end</a:t>
            </a:r>
          </a:p>
          <a:p>
            <a:pPr marL="342897" indent="-342897">
              <a:spcAft>
                <a:spcPts val="600"/>
              </a:spcAft>
              <a:buFont typeface="Arial" panose="020B0604020202020204" pitchFamily="34" charset="0"/>
              <a:buChar char="•"/>
            </a:pPr>
            <a:r>
              <a:rPr lang="en-US" sz="2300" dirty="0" smtClean="0"/>
              <a:t>We will be Azure blob/file share as a Persistent Volume for the DMS API containers</a:t>
            </a:r>
          </a:p>
          <a:p>
            <a:pPr marL="342897" indent="-342897">
              <a:spcAft>
                <a:spcPts val="600"/>
              </a:spcAft>
              <a:buFont typeface="Arial" panose="020B0604020202020204" pitchFamily="34" charset="0"/>
              <a:buChar char="•"/>
            </a:pPr>
            <a:r>
              <a:rPr lang="en-US" sz="2300" dirty="0" smtClean="0"/>
              <a:t>Azure key vault will be used for securely accessing/managing the secrets during the runtime</a:t>
            </a:r>
          </a:p>
          <a:p>
            <a:pPr marL="342897" indent="-342897">
              <a:spcAft>
                <a:spcPts val="600"/>
              </a:spcAft>
              <a:buFont typeface="Arial" panose="020B0604020202020204" pitchFamily="34" charset="0"/>
              <a:buChar char="•"/>
            </a:pPr>
            <a:r>
              <a:rPr lang="en-US" sz="2300" dirty="0" smtClean="0"/>
              <a:t>Each subnets in the DMS VNET will be configured with a Network Security Group</a:t>
            </a:r>
          </a:p>
          <a:p>
            <a:pPr marL="342897" indent="-342897">
              <a:spcAft>
                <a:spcPts val="600"/>
              </a:spcAft>
              <a:buFont typeface="Arial" panose="020B0604020202020204" pitchFamily="34" charset="0"/>
              <a:buChar char="•"/>
            </a:pPr>
            <a:r>
              <a:rPr lang="en-US" sz="2300" dirty="0" smtClean="0"/>
              <a:t>Also, we will configure Application Security Group to scrutinize the inbound traffic from other subnets</a:t>
            </a:r>
          </a:p>
          <a:p>
            <a:pPr marL="342897" indent="-342897">
              <a:spcAft>
                <a:spcPts val="600"/>
              </a:spcAft>
              <a:buFont typeface="Arial" panose="020B0604020202020204" pitchFamily="34" charset="0"/>
              <a:buChar char="•"/>
            </a:pPr>
            <a:r>
              <a:rPr lang="en-US" sz="2300" dirty="0" smtClean="0"/>
              <a:t>Azure Security center will be configured to protect all the resources used in the DMS infrastructure</a:t>
            </a:r>
          </a:p>
          <a:p>
            <a:pPr marL="342897" indent="-342897">
              <a:spcAft>
                <a:spcPts val="600"/>
              </a:spcAft>
              <a:buFont typeface="Arial" panose="020B0604020202020204" pitchFamily="34" charset="0"/>
              <a:buChar char="•"/>
            </a:pPr>
            <a:endParaRPr lang="en-US" sz="2300" dirty="0"/>
          </a:p>
        </p:txBody>
      </p:sp>
      <p:pic>
        <p:nvPicPr>
          <p:cNvPr id="5" name="Picture 4">
            <a:extLst>
              <a:ext uri="{FF2B5EF4-FFF2-40B4-BE49-F238E27FC236}">
                <a16:creationId xmlns:a16="http://schemas.microsoft.com/office/drawing/2014/main" xmlns="" id="{59C09948-402F-4ADC-9329-546E348A2A54}"/>
              </a:ext>
            </a:extLst>
          </p:cNvPr>
          <p:cNvPicPr>
            <a:picLocks noChangeAspect="1"/>
          </p:cNvPicPr>
          <p:nvPr/>
        </p:nvPicPr>
        <p:blipFill>
          <a:blip r:embed="rId2"/>
          <a:stretch>
            <a:fillRect/>
          </a:stretch>
        </p:blipFill>
        <p:spPr>
          <a:xfrm>
            <a:off x="11515960" y="1568490"/>
            <a:ext cx="6772040" cy="7304049"/>
          </a:xfrm>
          <a:prstGeom prst="rect">
            <a:avLst/>
          </a:prstGeom>
        </p:spPr>
      </p:pic>
    </p:spTree>
    <p:extLst>
      <p:ext uri="{BB962C8B-B14F-4D97-AF65-F5344CB8AC3E}">
        <p14:creationId xmlns:p14="http://schemas.microsoft.com/office/powerpoint/2010/main" val="3956943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CICD for DMS Service layer &amp; AI Engine</a:t>
            </a:r>
            <a:endParaRPr lang="en-US" dirty="0"/>
          </a:p>
        </p:txBody>
      </p:sp>
      <p:sp>
        <p:nvSpPr>
          <p:cNvPr id="3" name="TextBox 2"/>
          <p:cNvSpPr txBox="1"/>
          <p:nvPr/>
        </p:nvSpPr>
        <p:spPr>
          <a:xfrm>
            <a:off x="723901" y="9486900"/>
            <a:ext cx="7436521" cy="369330"/>
          </a:xfrm>
          <a:prstGeom prst="rect">
            <a:avLst/>
          </a:prstGeom>
          <a:noFill/>
        </p:spPr>
        <p:txBody>
          <a:bodyPr wrap="none" lIns="91439" tIns="45719" rIns="91439" bIns="45719" rtlCol="0">
            <a:spAutoFit/>
          </a:bodyPr>
          <a:lstStyle/>
          <a:p>
            <a:r>
              <a:rPr lang="en-GB" i="1" dirty="0" smtClean="0"/>
              <a:t>* Promotion and Release pipelines will be common for Service APIs &amp; AI Engine</a:t>
            </a:r>
            <a:endParaRPr lang="en-GB" i="1" dirty="0"/>
          </a:p>
        </p:txBody>
      </p:sp>
      <p:pic>
        <p:nvPicPr>
          <p:cNvPr id="6146" name="Picture 2" descr="D:\__jk1510_workspace\Projects\Chempoint-III\updated\dms_ref_arch_cicd_design_v1.4-CICD_Solution_Desig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00" y="2337070"/>
            <a:ext cx="17564100" cy="5321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1975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CICD for DMS front end</a:t>
            </a:r>
            <a:endParaRPr lang="en-US" dirty="0"/>
          </a:p>
        </p:txBody>
      </p:sp>
      <p:pic>
        <p:nvPicPr>
          <p:cNvPr id="7170" name="Picture 2" descr="D:\__jk1510_workspace\Projects\Chempoint-III\updated\dms_ref_arch_cicd_design_v1.4-DMS_Front_End_CIC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0640" y="2672499"/>
            <a:ext cx="15270480" cy="400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7399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Ai/ML engine training pipeline</a:t>
            </a:r>
            <a:endParaRPr lang="en-US" dirty="0"/>
          </a:p>
        </p:txBody>
      </p:sp>
      <p:pic>
        <p:nvPicPr>
          <p:cNvPr id="3" name="Picture 2" descr="D:\__jk1510_workspace\Projects\Chempoint-III\updated\AI-ML_Training_Model_Pipeline_v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60" y="2876550"/>
            <a:ext cx="17656368" cy="4838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91839" y="9321285"/>
            <a:ext cx="6652973" cy="369330"/>
          </a:xfrm>
          <a:prstGeom prst="rect">
            <a:avLst/>
          </a:prstGeom>
        </p:spPr>
        <p:txBody>
          <a:bodyPr wrap="none" lIns="91439" tIns="45719" rIns="91439" bIns="45719">
            <a:spAutoFit/>
          </a:bodyPr>
          <a:lstStyle/>
          <a:p>
            <a:r>
              <a:rPr lang="en-GB" i="1" dirty="0"/>
              <a:t>* </a:t>
            </a:r>
            <a:r>
              <a:rPr lang="en-GB" i="1" dirty="0" smtClean="0"/>
              <a:t> Use of Deployment platform &amp; data model storage will be discussed</a:t>
            </a:r>
            <a:endParaRPr lang="en-GB" i="1" dirty="0"/>
          </a:p>
        </p:txBody>
      </p:sp>
    </p:spTree>
    <p:extLst>
      <p:ext uri="{BB962C8B-B14F-4D97-AF65-F5344CB8AC3E}">
        <p14:creationId xmlns:p14="http://schemas.microsoft.com/office/powerpoint/2010/main" val="3649506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a:t>
            </a:r>
            <a:r>
              <a:rPr lang="en-US" dirty="0"/>
              <a:t>of </a:t>
            </a:r>
            <a:r>
              <a:rPr lang="en-US" dirty="0" smtClean="0"/>
              <a:t>WORK - summary</a:t>
            </a:r>
            <a:endParaRPr lang="en-US" dirty="0"/>
          </a:p>
        </p:txBody>
      </p:sp>
      <p:sp>
        <p:nvSpPr>
          <p:cNvPr id="4" name="Flowchart: Off-page Connector 3">
            <a:extLst>
              <a:ext uri="{FF2B5EF4-FFF2-40B4-BE49-F238E27FC236}">
                <a16:creationId xmlns:a16="http://schemas.microsoft.com/office/drawing/2014/main" xmlns="" id="{1756DFE7-58D7-4F3C-9669-5463BE18AEDB}"/>
              </a:ext>
            </a:extLst>
          </p:cNvPr>
          <p:cNvSpPr/>
          <p:nvPr/>
        </p:nvSpPr>
        <p:spPr>
          <a:xfrm>
            <a:off x="701778" y="1971570"/>
            <a:ext cx="2880000" cy="3240000"/>
          </a:xfrm>
          <a:prstGeom prst="flowChartOffpage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GB" dirty="0"/>
          </a:p>
        </p:txBody>
      </p:sp>
      <p:sp>
        <p:nvSpPr>
          <p:cNvPr id="5" name="TextBox 4"/>
          <p:cNvSpPr txBox="1"/>
          <p:nvPr/>
        </p:nvSpPr>
        <p:spPr>
          <a:xfrm>
            <a:off x="3809605" y="1971570"/>
            <a:ext cx="5791598" cy="6806990"/>
          </a:xfrm>
          <a:prstGeom prst="rect">
            <a:avLst/>
          </a:prstGeom>
          <a:noFill/>
        </p:spPr>
        <p:txBody>
          <a:bodyPr wrap="square" lIns="91439" tIns="45719" rIns="91439" bIns="45719" rtlCol="0">
            <a:spAutoFit/>
          </a:bodyPr>
          <a:lstStyle/>
          <a:p>
            <a:pPr marL="342897" indent="-342897">
              <a:spcAft>
                <a:spcPts val="400"/>
              </a:spcAft>
              <a:buClr>
                <a:schemeClr val="accent1">
                  <a:lumMod val="75000"/>
                </a:schemeClr>
              </a:buClr>
              <a:buFont typeface="Arial" panose="020B0604020202020204" pitchFamily="34" charset="0"/>
              <a:buChar char="•"/>
            </a:pPr>
            <a:r>
              <a:rPr lang="en-US" sz="2000" dirty="0"/>
              <a:t>Storage and Document Management</a:t>
            </a:r>
          </a:p>
          <a:p>
            <a:pPr marL="342897" indent="-342897">
              <a:spcAft>
                <a:spcPts val="400"/>
              </a:spcAft>
              <a:buClr>
                <a:schemeClr val="accent1">
                  <a:lumMod val="75000"/>
                </a:schemeClr>
              </a:buClr>
              <a:buFont typeface="Arial" panose="020B0604020202020204" pitchFamily="34" charset="0"/>
              <a:buChar char="•"/>
            </a:pPr>
            <a:r>
              <a:rPr lang="en-US" sz="2000" dirty="0"/>
              <a:t>Document Organization. By regionality, doc type etc.</a:t>
            </a:r>
          </a:p>
          <a:p>
            <a:pPr marL="342897" indent="-342897">
              <a:spcAft>
                <a:spcPts val="400"/>
              </a:spcAft>
              <a:buClr>
                <a:schemeClr val="accent1">
                  <a:lumMod val="75000"/>
                </a:schemeClr>
              </a:buClr>
              <a:buFont typeface="Arial" panose="020B0604020202020204" pitchFamily="34" charset="0"/>
              <a:buChar char="•"/>
            </a:pPr>
            <a:r>
              <a:rPr lang="en-US" sz="2000" dirty="0"/>
              <a:t>Document indexing and architecture</a:t>
            </a:r>
          </a:p>
          <a:p>
            <a:pPr marL="342897" indent="-342897">
              <a:spcAft>
                <a:spcPts val="400"/>
              </a:spcAft>
              <a:buClr>
                <a:schemeClr val="accent1">
                  <a:lumMod val="75000"/>
                </a:schemeClr>
              </a:buClr>
              <a:buFont typeface="Arial" panose="020B0604020202020204" pitchFamily="34" charset="0"/>
              <a:buChar char="•"/>
            </a:pPr>
            <a:r>
              <a:rPr lang="en-US" sz="2000" dirty="0"/>
              <a:t>Manual document upload </a:t>
            </a:r>
          </a:p>
          <a:p>
            <a:pPr marL="342897" indent="-342897">
              <a:spcAft>
                <a:spcPts val="400"/>
              </a:spcAft>
              <a:buClr>
                <a:schemeClr val="accent1">
                  <a:lumMod val="75000"/>
                </a:schemeClr>
              </a:buClr>
              <a:buFont typeface="Arial" panose="020B0604020202020204" pitchFamily="34" charset="0"/>
              <a:buChar char="•"/>
            </a:pPr>
            <a:r>
              <a:rPr lang="en-US" sz="2000" dirty="0"/>
              <a:t>Upload Email Attachments</a:t>
            </a:r>
          </a:p>
          <a:p>
            <a:pPr marL="342897" indent="-342897">
              <a:spcAft>
                <a:spcPts val="400"/>
              </a:spcAft>
              <a:buClr>
                <a:schemeClr val="accent1">
                  <a:lumMod val="75000"/>
                </a:schemeClr>
              </a:buClr>
              <a:buFont typeface="Arial" panose="020B0604020202020204" pitchFamily="34" charset="0"/>
              <a:buChar char="•"/>
            </a:pPr>
            <a:r>
              <a:rPr lang="en-US" sz="2000" dirty="0"/>
              <a:t>Document management / Approval workflow</a:t>
            </a:r>
          </a:p>
          <a:p>
            <a:pPr marL="342897" indent="-342897">
              <a:spcAft>
                <a:spcPts val="400"/>
              </a:spcAft>
              <a:buClr>
                <a:schemeClr val="accent1">
                  <a:lumMod val="75000"/>
                </a:schemeClr>
              </a:buClr>
              <a:buFont typeface="Arial" panose="020B0604020202020204" pitchFamily="34" charset="0"/>
              <a:buChar char="•"/>
            </a:pPr>
            <a:r>
              <a:rPr lang="en-US" sz="2000" dirty="0"/>
              <a:t>Document group\type specific workflow (SDS, TDS)</a:t>
            </a:r>
          </a:p>
          <a:p>
            <a:pPr marL="342897" indent="-342897">
              <a:spcAft>
                <a:spcPts val="400"/>
              </a:spcAft>
              <a:buClr>
                <a:schemeClr val="accent1">
                  <a:lumMod val="75000"/>
                </a:schemeClr>
              </a:buClr>
              <a:buFont typeface="Arial" panose="020B0604020202020204" pitchFamily="34" charset="0"/>
              <a:buChar char="•"/>
            </a:pPr>
            <a:r>
              <a:rPr lang="en-US" sz="2000" dirty="0"/>
              <a:t>Migrate SharePoint document repositories into new platform</a:t>
            </a:r>
          </a:p>
          <a:p>
            <a:pPr marL="342897" indent="-342897">
              <a:spcAft>
                <a:spcPts val="400"/>
              </a:spcAft>
              <a:buClr>
                <a:schemeClr val="accent1">
                  <a:lumMod val="75000"/>
                </a:schemeClr>
              </a:buClr>
              <a:buFont typeface="Arial" panose="020B0604020202020204" pitchFamily="34" charset="0"/>
              <a:buChar char="•"/>
            </a:pPr>
            <a:r>
              <a:rPr lang="en-US" sz="2000" dirty="0"/>
              <a:t>Reporting and Views</a:t>
            </a:r>
          </a:p>
          <a:p>
            <a:pPr marL="342897" indent="-342897">
              <a:spcAft>
                <a:spcPts val="400"/>
              </a:spcAft>
              <a:buClr>
                <a:schemeClr val="accent1">
                  <a:lumMod val="75000"/>
                </a:schemeClr>
              </a:buClr>
              <a:buFont typeface="Arial" panose="020B0604020202020204" pitchFamily="34" charset="0"/>
              <a:buChar char="•"/>
            </a:pPr>
            <a:r>
              <a:rPr lang="en-US" sz="2000" dirty="0"/>
              <a:t>Download PDF functionality</a:t>
            </a:r>
          </a:p>
          <a:p>
            <a:pPr marL="342897" indent="-342897">
              <a:spcAft>
                <a:spcPts val="400"/>
              </a:spcAft>
              <a:buClr>
                <a:schemeClr val="accent1">
                  <a:lumMod val="75000"/>
                </a:schemeClr>
              </a:buClr>
              <a:buFont typeface="Arial" panose="020B0604020202020204" pitchFamily="34" charset="0"/>
              <a:buChar char="•"/>
            </a:pPr>
            <a:r>
              <a:rPr lang="en-US" sz="2000" dirty="0"/>
              <a:t>Automated expiry and archiving</a:t>
            </a:r>
          </a:p>
          <a:p>
            <a:pPr marL="342897" indent="-342897">
              <a:spcAft>
                <a:spcPts val="400"/>
              </a:spcAft>
              <a:buClr>
                <a:schemeClr val="accent1">
                  <a:lumMod val="75000"/>
                </a:schemeClr>
              </a:buClr>
              <a:buFont typeface="Arial" panose="020B0604020202020204" pitchFamily="34" charset="0"/>
              <a:buChar char="•"/>
            </a:pPr>
            <a:r>
              <a:rPr lang="en-US" sz="2000" dirty="0"/>
              <a:t>Robust navigation and search</a:t>
            </a:r>
          </a:p>
          <a:p>
            <a:pPr marL="342897" indent="-342897">
              <a:spcAft>
                <a:spcPts val="400"/>
              </a:spcAft>
              <a:buClr>
                <a:schemeClr val="accent1">
                  <a:lumMod val="75000"/>
                </a:schemeClr>
              </a:buClr>
              <a:buFont typeface="Arial" panose="020B0604020202020204" pitchFamily="34" charset="0"/>
              <a:buChar char="•"/>
            </a:pPr>
            <a:r>
              <a:rPr lang="en-US" sz="2000" dirty="0"/>
              <a:t>Connector with existing Integration End-Points</a:t>
            </a:r>
          </a:p>
          <a:p>
            <a:pPr marL="342897" indent="-342897">
              <a:spcAft>
                <a:spcPts val="400"/>
              </a:spcAft>
              <a:buClr>
                <a:schemeClr val="accent1">
                  <a:lumMod val="75000"/>
                </a:schemeClr>
              </a:buClr>
              <a:buFont typeface="Arial" panose="020B0604020202020204" pitchFamily="34" charset="0"/>
              <a:buChar char="•"/>
            </a:pPr>
            <a:r>
              <a:rPr lang="en-US" sz="2000" dirty="0"/>
              <a:t>Configurable Access and Permission</a:t>
            </a:r>
          </a:p>
          <a:p>
            <a:pPr marL="342897" indent="-342897">
              <a:spcAft>
                <a:spcPts val="400"/>
              </a:spcAft>
              <a:buClr>
                <a:schemeClr val="accent1">
                  <a:lumMod val="75000"/>
                </a:schemeClr>
              </a:buClr>
              <a:buFont typeface="Arial" panose="020B0604020202020204" pitchFamily="34" charset="0"/>
              <a:buChar char="•"/>
            </a:pPr>
            <a:r>
              <a:rPr lang="en-US" sz="2000" dirty="0"/>
              <a:t>Security and Infrastructure features</a:t>
            </a:r>
          </a:p>
          <a:p>
            <a:pPr marL="342897" indent="-342897">
              <a:spcAft>
                <a:spcPts val="400"/>
              </a:spcAft>
              <a:buClr>
                <a:schemeClr val="accent1">
                  <a:lumMod val="75000"/>
                </a:schemeClr>
              </a:buClr>
              <a:buFont typeface="Arial" panose="020B0604020202020204" pitchFamily="34" charset="0"/>
              <a:buChar char="•"/>
            </a:pPr>
            <a:r>
              <a:rPr lang="en-US" sz="2000" dirty="0"/>
              <a:t>Document management governance </a:t>
            </a:r>
          </a:p>
          <a:p>
            <a:pPr marL="342897" indent="-342897">
              <a:spcAft>
                <a:spcPts val="400"/>
              </a:spcAft>
              <a:buClr>
                <a:schemeClr val="accent1">
                  <a:lumMod val="75000"/>
                </a:schemeClr>
              </a:buClr>
              <a:buFont typeface="Arial" panose="020B0604020202020204" pitchFamily="34" charset="0"/>
              <a:buChar char="•"/>
            </a:pPr>
            <a:endParaRPr lang="en-US" sz="2300" dirty="0"/>
          </a:p>
        </p:txBody>
      </p:sp>
      <p:pic>
        <p:nvPicPr>
          <p:cNvPr id="6" name="Graphic 4">
            <a:extLst>
              <a:ext uri="{FF2B5EF4-FFF2-40B4-BE49-F238E27FC236}">
                <a16:creationId xmlns:a16="http://schemas.microsoft.com/office/drawing/2014/main" xmlns="" id="{A6804D9D-BE56-48B8-AF44-1ECF8D86C2BF}"/>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497493" y="3007168"/>
            <a:ext cx="1288570" cy="1058468"/>
          </a:xfrm>
          <a:prstGeom prst="rect">
            <a:avLst/>
          </a:prstGeom>
        </p:spPr>
      </p:pic>
      <p:sp>
        <p:nvSpPr>
          <p:cNvPr id="9" name="TextBox 8"/>
          <p:cNvSpPr txBox="1"/>
          <p:nvPr/>
        </p:nvSpPr>
        <p:spPr>
          <a:xfrm>
            <a:off x="12730577" y="1971570"/>
            <a:ext cx="4919546" cy="2554543"/>
          </a:xfrm>
          <a:prstGeom prst="rect">
            <a:avLst/>
          </a:prstGeom>
          <a:noFill/>
        </p:spPr>
        <p:txBody>
          <a:bodyPr wrap="square" lIns="91439" tIns="45719" rIns="91439" bIns="45719" rtlCol="0">
            <a:spAutoFit/>
          </a:bodyPr>
          <a:lstStyle/>
          <a:p>
            <a:pPr marL="342897" indent="-342897">
              <a:spcAft>
                <a:spcPts val="400"/>
              </a:spcAft>
              <a:buClr>
                <a:schemeClr val="accent1">
                  <a:lumMod val="75000"/>
                </a:schemeClr>
              </a:buClr>
              <a:buFont typeface="Arial" panose="020B0604020202020204" pitchFamily="34" charset="0"/>
              <a:buChar char="•"/>
            </a:pPr>
            <a:r>
              <a:rPr lang="en-US" sz="2000" dirty="0"/>
              <a:t>Search by Document Contents</a:t>
            </a:r>
          </a:p>
          <a:p>
            <a:pPr marL="342897" indent="-342897">
              <a:spcAft>
                <a:spcPts val="400"/>
              </a:spcAft>
              <a:buClr>
                <a:schemeClr val="accent1">
                  <a:lumMod val="75000"/>
                </a:schemeClr>
              </a:buClr>
              <a:buFont typeface="Arial" panose="020B0604020202020204" pitchFamily="34" charset="0"/>
              <a:buChar char="•"/>
            </a:pPr>
            <a:r>
              <a:rPr lang="en-US" sz="2000" dirty="0"/>
              <a:t>Document Splitting</a:t>
            </a:r>
          </a:p>
          <a:p>
            <a:pPr marL="342897" indent="-342897">
              <a:spcAft>
                <a:spcPts val="400"/>
              </a:spcAft>
              <a:buClr>
                <a:schemeClr val="accent1">
                  <a:lumMod val="75000"/>
                </a:schemeClr>
              </a:buClr>
              <a:buFont typeface="Arial" panose="020B0604020202020204" pitchFamily="34" charset="0"/>
              <a:buChar char="•"/>
            </a:pPr>
            <a:r>
              <a:rPr lang="en-US" sz="2000" dirty="0"/>
              <a:t>Request for missing documents</a:t>
            </a:r>
          </a:p>
          <a:p>
            <a:pPr marL="342897" indent="-342897">
              <a:spcAft>
                <a:spcPts val="400"/>
              </a:spcAft>
              <a:buClr>
                <a:schemeClr val="accent1">
                  <a:lumMod val="75000"/>
                </a:schemeClr>
              </a:buClr>
              <a:buFont typeface="Arial" panose="020B0604020202020204" pitchFamily="34" charset="0"/>
              <a:buChar char="•"/>
            </a:pPr>
            <a:r>
              <a:rPr lang="en-US" sz="2000" dirty="0"/>
              <a:t>To classify “top priority” documents</a:t>
            </a:r>
          </a:p>
          <a:p>
            <a:pPr marL="342897" indent="-342897">
              <a:spcAft>
                <a:spcPts val="400"/>
              </a:spcAft>
              <a:buClr>
                <a:schemeClr val="accent1">
                  <a:lumMod val="75000"/>
                </a:schemeClr>
              </a:buClr>
              <a:buFont typeface="Arial" panose="020B0604020202020204" pitchFamily="34" charset="0"/>
              <a:buChar char="•"/>
            </a:pPr>
            <a:r>
              <a:rPr lang="en-US" sz="2000" dirty="0"/>
              <a:t>Identify entities </a:t>
            </a:r>
          </a:p>
          <a:p>
            <a:pPr marL="342897" indent="-342897">
              <a:spcAft>
                <a:spcPts val="400"/>
              </a:spcAft>
              <a:buClr>
                <a:schemeClr val="accent1">
                  <a:lumMod val="75000"/>
                </a:schemeClr>
              </a:buClr>
              <a:buFont typeface="Arial" panose="020B0604020202020204" pitchFamily="34" charset="0"/>
              <a:buChar char="•"/>
            </a:pPr>
            <a:r>
              <a:rPr lang="en-US" sz="2000" dirty="0"/>
              <a:t>Extract Document Data </a:t>
            </a:r>
          </a:p>
          <a:p>
            <a:pPr marL="342897" indent="-342897">
              <a:spcAft>
                <a:spcPts val="400"/>
              </a:spcAft>
              <a:buClr>
                <a:schemeClr val="accent1">
                  <a:lumMod val="75000"/>
                </a:schemeClr>
              </a:buClr>
              <a:buFont typeface="Arial" panose="020B0604020202020204" pitchFamily="34" charset="0"/>
              <a:buChar char="•"/>
            </a:pPr>
            <a:r>
              <a:rPr lang="en-US" sz="2000" dirty="0"/>
              <a:t>Understand the document context </a:t>
            </a:r>
          </a:p>
        </p:txBody>
      </p:sp>
      <p:grpSp>
        <p:nvGrpSpPr>
          <p:cNvPr id="3" name="Group 2">
            <a:extLst>
              <a:ext uri="{FF2B5EF4-FFF2-40B4-BE49-F238E27FC236}">
                <a16:creationId xmlns:a16="http://schemas.microsoft.com/office/drawing/2014/main" xmlns="" id="{802D5E09-0BF8-4A1A-8B3D-B75D5F7B47DB}"/>
              </a:ext>
            </a:extLst>
          </p:cNvPr>
          <p:cNvGrpSpPr/>
          <p:nvPr/>
        </p:nvGrpSpPr>
        <p:grpSpPr>
          <a:xfrm>
            <a:off x="9601200" y="1971570"/>
            <a:ext cx="2880000" cy="3240000"/>
            <a:chOff x="11043203" y="1971569"/>
            <a:chExt cx="2880000" cy="3240000"/>
          </a:xfrm>
        </p:grpSpPr>
        <p:sp>
          <p:nvSpPr>
            <p:cNvPr id="7" name="Flowchart: Off-page Connector 6">
              <a:extLst>
                <a:ext uri="{FF2B5EF4-FFF2-40B4-BE49-F238E27FC236}">
                  <a16:creationId xmlns:a16="http://schemas.microsoft.com/office/drawing/2014/main" xmlns="" id="{76CDDA4D-122F-4AB9-BED1-C8ED3F084B7A}"/>
                </a:ext>
              </a:extLst>
            </p:cNvPr>
            <p:cNvSpPr/>
            <p:nvPr/>
          </p:nvSpPr>
          <p:spPr>
            <a:xfrm>
              <a:off x="11043203" y="1971569"/>
              <a:ext cx="2880000" cy="3240000"/>
            </a:xfrm>
            <a:prstGeom prst="flowChartOffpageConnector">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Graphic 2">
              <a:extLst>
                <a:ext uri="{FF2B5EF4-FFF2-40B4-BE49-F238E27FC236}">
                  <a16:creationId xmlns:a16="http://schemas.microsoft.com/office/drawing/2014/main" xmlns="" id="{519BC1F0-1D6D-4309-8D0B-053B3AE18339}"/>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1854258" y="3007167"/>
              <a:ext cx="1257890" cy="1257890"/>
            </a:xfrm>
            <a:prstGeom prst="rect">
              <a:avLst/>
            </a:prstGeom>
          </p:spPr>
        </p:pic>
      </p:grpSp>
    </p:spTree>
    <p:extLst>
      <p:ext uri="{BB962C8B-B14F-4D97-AF65-F5344CB8AC3E}">
        <p14:creationId xmlns:p14="http://schemas.microsoft.com/office/powerpoint/2010/main" val="37406643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724" y="751717"/>
            <a:ext cx="15501940" cy="764376"/>
          </a:xfrm>
        </p:spPr>
        <p:txBody>
          <a:bodyPr/>
          <a:lstStyle/>
          <a:p>
            <a:r>
              <a:rPr lang="en-GB" dirty="0" smtClean="0"/>
              <a:t>VNET &amp; SUBNET SECURITY</a:t>
            </a:r>
            <a:endParaRPr lang="en-GB" dirty="0"/>
          </a:p>
        </p:txBody>
      </p:sp>
      <p:sp>
        <p:nvSpPr>
          <p:cNvPr id="6" name="TextBox 5"/>
          <p:cNvSpPr txBox="1"/>
          <p:nvPr/>
        </p:nvSpPr>
        <p:spPr>
          <a:xfrm>
            <a:off x="1320800" y="1767842"/>
            <a:ext cx="15524480" cy="3454790"/>
          </a:xfrm>
          <a:prstGeom prst="rect">
            <a:avLst/>
          </a:prstGeom>
          <a:noFill/>
        </p:spPr>
        <p:txBody>
          <a:bodyPr wrap="square" lIns="91439" tIns="45719" rIns="91439" bIns="45719" rtlCol="0">
            <a:spAutoFit/>
          </a:bodyPr>
          <a:lstStyle/>
          <a:p>
            <a:pPr>
              <a:lnSpc>
                <a:spcPct val="150000"/>
              </a:lnSpc>
            </a:pPr>
            <a:endParaRPr lang="en-GB" sz="2300" b="1" dirty="0">
              <a:latin typeface="+mj-lt"/>
            </a:endParaRPr>
          </a:p>
          <a:p>
            <a:pPr marL="342897" indent="-342897">
              <a:lnSpc>
                <a:spcPct val="150000"/>
              </a:lnSpc>
              <a:buFont typeface="Arial" panose="020B0604020202020204" pitchFamily="34" charset="0"/>
              <a:buChar char="•"/>
            </a:pPr>
            <a:endParaRPr lang="en-GB" sz="2300" b="1" dirty="0" smtClean="0">
              <a:latin typeface="+mj-lt"/>
            </a:endParaRPr>
          </a:p>
          <a:p>
            <a:r>
              <a:rPr lang="en-GB" sz="2300" dirty="0" smtClean="0">
                <a:latin typeface="+mj-lt"/>
              </a:rPr>
              <a:t>           </a:t>
            </a:r>
            <a:endParaRPr lang="en-GB" sz="2300" dirty="0">
              <a:latin typeface="+mj-lt"/>
            </a:endParaRPr>
          </a:p>
          <a:p>
            <a:pPr lvl="2"/>
            <a:endParaRPr lang="en-US" sz="2300" b="1" dirty="0" smtClean="0">
              <a:latin typeface="+mj-lt"/>
            </a:endParaRPr>
          </a:p>
          <a:p>
            <a:pPr lvl="2"/>
            <a:endParaRPr lang="en-US" sz="2300" b="1" dirty="0">
              <a:latin typeface="+mj-lt"/>
            </a:endParaRPr>
          </a:p>
          <a:p>
            <a:pPr lvl="2"/>
            <a:endParaRPr lang="en-US" sz="2300" b="1" dirty="0" smtClean="0">
              <a:latin typeface="+mj-lt"/>
            </a:endParaRPr>
          </a:p>
          <a:p>
            <a:pPr marL="1257290" lvl="2" indent="-342897">
              <a:buFont typeface="Arial" panose="020B0604020202020204" pitchFamily="34" charset="0"/>
              <a:buChar char="•"/>
            </a:pPr>
            <a:endParaRPr lang="en-US" sz="2300" dirty="0" smtClean="0">
              <a:latin typeface="+mj-lt"/>
            </a:endParaRPr>
          </a:p>
          <a:p>
            <a:pPr marL="1257290" lvl="2" indent="-342897">
              <a:lnSpc>
                <a:spcPct val="150000"/>
              </a:lnSpc>
              <a:buFont typeface="Arial" panose="020B0604020202020204" pitchFamily="34" charset="0"/>
              <a:buChar char="•"/>
            </a:pPr>
            <a:endParaRPr lang="en-US" sz="2300" dirty="0">
              <a:solidFill>
                <a:schemeClr val="accent6">
                  <a:lumMod val="75000"/>
                </a:schemeClr>
              </a:solidFill>
            </a:endParaRPr>
          </a:p>
        </p:txBody>
      </p:sp>
      <p:graphicFrame>
        <p:nvGraphicFramePr>
          <p:cNvPr id="9" name="Diagram 8"/>
          <p:cNvGraphicFramePr/>
          <p:nvPr>
            <p:extLst>
              <p:ext uri="{D42A27DB-BD31-4B8C-83A1-F6EECF244321}">
                <p14:modId xmlns:p14="http://schemas.microsoft.com/office/powerpoint/2010/main" val="1509672121"/>
              </p:ext>
            </p:extLst>
          </p:nvPr>
        </p:nvGraphicFramePr>
        <p:xfrm>
          <a:off x="864524" y="1995056"/>
          <a:ext cx="15478298" cy="7281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74758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724" y="751717"/>
            <a:ext cx="15501940" cy="764376"/>
          </a:xfrm>
        </p:spPr>
        <p:txBody>
          <a:bodyPr/>
          <a:lstStyle/>
          <a:p>
            <a:r>
              <a:rPr lang="en-GB" dirty="0" smtClean="0"/>
              <a:t>Container images &amp; ACR SECURITY</a:t>
            </a:r>
            <a:endParaRPr lang="en-GB" dirty="0"/>
          </a:p>
        </p:txBody>
      </p:sp>
      <p:sp>
        <p:nvSpPr>
          <p:cNvPr id="6" name="TextBox 5"/>
          <p:cNvSpPr txBox="1"/>
          <p:nvPr/>
        </p:nvSpPr>
        <p:spPr>
          <a:xfrm>
            <a:off x="1320800" y="1767842"/>
            <a:ext cx="15524480" cy="3454790"/>
          </a:xfrm>
          <a:prstGeom prst="rect">
            <a:avLst/>
          </a:prstGeom>
          <a:noFill/>
        </p:spPr>
        <p:txBody>
          <a:bodyPr wrap="square" lIns="91439" tIns="45719" rIns="91439" bIns="45719" rtlCol="0">
            <a:spAutoFit/>
          </a:bodyPr>
          <a:lstStyle/>
          <a:p>
            <a:pPr>
              <a:lnSpc>
                <a:spcPct val="150000"/>
              </a:lnSpc>
            </a:pPr>
            <a:endParaRPr lang="en-GB" sz="2300" b="1" dirty="0">
              <a:latin typeface="+mj-lt"/>
            </a:endParaRPr>
          </a:p>
          <a:p>
            <a:pPr marL="342897" indent="-342897">
              <a:lnSpc>
                <a:spcPct val="150000"/>
              </a:lnSpc>
              <a:buFont typeface="Arial" panose="020B0604020202020204" pitchFamily="34" charset="0"/>
              <a:buChar char="•"/>
            </a:pPr>
            <a:endParaRPr lang="en-GB" sz="2300" b="1" dirty="0" smtClean="0">
              <a:latin typeface="+mj-lt"/>
            </a:endParaRPr>
          </a:p>
          <a:p>
            <a:r>
              <a:rPr lang="en-GB" sz="2300" dirty="0" smtClean="0">
                <a:latin typeface="+mj-lt"/>
              </a:rPr>
              <a:t>           </a:t>
            </a:r>
            <a:endParaRPr lang="en-GB" sz="2300" dirty="0">
              <a:latin typeface="+mj-lt"/>
            </a:endParaRPr>
          </a:p>
          <a:p>
            <a:pPr lvl="2"/>
            <a:endParaRPr lang="en-US" sz="2300" b="1" dirty="0" smtClean="0">
              <a:latin typeface="+mj-lt"/>
            </a:endParaRPr>
          </a:p>
          <a:p>
            <a:pPr lvl="2"/>
            <a:endParaRPr lang="en-US" sz="2300" b="1" dirty="0">
              <a:latin typeface="+mj-lt"/>
            </a:endParaRPr>
          </a:p>
          <a:p>
            <a:pPr lvl="2"/>
            <a:endParaRPr lang="en-US" sz="2300" b="1" dirty="0" smtClean="0">
              <a:latin typeface="+mj-lt"/>
            </a:endParaRPr>
          </a:p>
          <a:p>
            <a:pPr marL="1257290" lvl="2" indent="-342897">
              <a:buFont typeface="Arial" panose="020B0604020202020204" pitchFamily="34" charset="0"/>
              <a:buChar char="•"/>
            </a:pPr>
            <a:endParaRPr lang="en-US" sz="2300" dirty="0" smtClean="0">
              <a:latin typeface="+mj-lt"/>
            </a:endParaRPr>
          </a:p>
          <a:p>
            <a:pPr marL="1257290" lvl="2" indent="-342897">
              <a:lnSpc>
                <a:spcPct val="150000"/>
              </a:lnSpc>
              <a:buFont typeface="Arial" panose="020B0604020202020204" pitchFamily="34" charset="0"/>
              <a:buChar char="•"/>
            </a:pPr>
            <a:endParaRPr lang="en-US" sz="2300" dirty="0">
              <a:solidFill>
                <a:schemeClr val="accent6">
                  <a:lumMod val="75000"/>
                </a:schemeClr>
              </a:solidFill>
            </a:endParaRPr>
          </a:p>
        </p:txBody>
      </p:sp>
      <p:graphicFrame>
        <p:nvGraphicFramePr>
          <p:cNvPr id="9" name="Diagram 8"/>
          <p:cNvGraphicFramePr/>
          <p:nvPr>
            <p:extLst>
              <p:ext uri="{D42A27DB-BD31-4B8C-83A1-F6EECF244321}">
                <p14:modId xmlns:p14="http://schemas.microsoft.com/office/powerpoint/2010/main" val="500616494"/>
              </p:ext>
            </p:extLst>
          </p:nvPr>
        </p:nvGraphicFramePr>
        <p:xfrm>
          <a:off x="864524" y="1995056"/>
          <a:ext cx="15478298" cy="7281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42943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724" y="751717"/>
            <a:ext cx="15501940" cy="764376"/>
          </a:xfrm>
        </p:spPr>
        <p:txBody>
          <a:bodyPr/>
          <a:lstStyle/>
          <a:p>
            <a:r>
              <a:rPr lang="en-GB" dirty="0" smtClean="0"/>
              <a:t>Web app SECURITY</a:t>
            </a:r>
            <a:endParaRPr lang="en-GB" dirty="0"/>
          </a:p>
        </p:txBody>
      </p:sp>
      <p:sp>
        <p:nvSpPr>
          <p:cNvPr id="6" name="TextBox 5"/>
          <p:cNvSpPr txBox="1"/>
          <p:nvPr/>
        </p:nvSpPr>
        <p:spPr>
          <a:xfrm>
            <a:off x="1320800" y="1767842"/>
            <a:ext cx="15524480" cy="3454790"/>
          </a:xfrm>
          <a:prstGeom prst="rect">
            <a:avLst/>
          </a:prstGeom>
          <a:noFill/>
        </p:spPr>
        <p:txBody>
          <a:bodyPr wrap="square" lIns="91439" tIns="45719" rIns="91439" bIns="45719" rtlCol="0">
            <a:spAutoFit/>
          </a:bodyPr>
          <a:lstStyle/>
          <a:p>
            <a:pPr>
              <a:lnSpc>
                <a:spcPct val="150000"/>
              </a:lnSpc>
            </a:pPr>
            <a:endParaRPr lang="en-GB" sz="2300" b="1" dirty="0">
              <a:latin typeface="+mj-lt"/>
            </a:endParaRPr>
          </a:p>
          <a:p>
            <a:pPr marL="342897" indent="-342897">
              <a:lnSpc>
                <a:spcPct val="150000"/>
              </a:lnSpc>
              <a:buFont typeface="Arial" panose="020B0604020202020204" pitchFamily="34" charset="0"/>
              <a:buChar char="•"/>
            </a:pPr>
            <a:endParaRPr lang="en-GB" sz="2300" b="1" dirty="0" smtClean="0">
              <a:latin typeface="+mj-lt"/>
            </a:endParaRPr>
          </a:p>
          <a:p>
            <a:r>
              <a:rPr lang="en-GB" sz="2300" dirty="0" smtClean="0">
                <a:latin typeface="+mj-lt"/>
              </a:rPr>
              <a:t>           </a:t>
            </a:r>
            <a:endParaRPr lang="en-GB" sz="2300" dirty="0">
              <a:latin typeface="+mj-lt"/>
            </a:endParaRPr>
          </a:p>
          <a:p>
            <a:pPr lvl="2"/>
            <a:endParaRPr lang="en-US" sz="2300" b="1" dirty="0" smtClean="0">
              <a:latin typeface="+mj-lt"/>
            </a:endParaRPr>
          </a:p>
          <a:p>
            <a:pPr lvl="2"/>
            <a:endParaRPr lang="en-US" sz="2300" b="1" dirty="0">
              <a:latin typeface="+mj-lt"/>
            </a:endParaRPr>
          </a:p>
          <a:p>
            <a:pPr lvl="2"/>
            <a:endParaRPr lang="en-US" sz="2300" b="1" dirty="0" smtClean="0">
              <a:latin typeface="+mj-lt"/>
            </a:endParaRPr>
          </a:p>
          <a:p>
            <a:pPr marL="1257290" lvl="2" indent="-342897">
              <a:buFont typeface="Arial" panose="020B0604020202020204" pitchFamily="34" charset="0"/>
              <a:buChar char="•"/>
            </a:pPr>
            <a:endParaRPr lang="en-US" sz="2300" dirty="0" smtClean="0">
              <a:latin typeface="+mj-lt"/>
            </a:endParaRPr>
          </a:p>
          <a:p>
            <a:pPr marL="1257290" lvl="2" indent="-342897">
              <a:lnSpc>
                <a:spcPct val="150000"/>
              </a:lnSpc>
              <a:buFont typeface="Arial" panose="020B0604020202020204" pitchFamily="34" charset="0"/>
              <a:buChar char="•"/>
            </a:pPr>
            <a:endParaRPr lang="en-US" sz="2300" dirty="0">
              <a:solidFill>
                <a:schemeClr val="accent6">
                  <a:lumMod val="75000"/>
                </a:schemeClr>
              </a:solidFill>
            </a:endParaRPr>
          </a:p>
        </p:txBody>
      </p:sp>
      <p:graphicFrame>
        <p:nvGraphicFramePr>
          <p:cNvPr id="9" name="Diagram 8"/>
          <p:cNvGraphicFramePr/>
          <p:nvPr>
            <p:extLst>
              <p:ext uri="{D42A27DB-BD31-4B8C-83A1-F6EECF244321}">
                <p14:modId xmlns:p14="http://schemas.microsoft.com/office/powerpoint/2010/main" val="1183728575"/>
              </p:ext>
            </p:extLst>
          </p:nvPr>
        </p:nvGraphicFramePr>
        <p:xfrm>
          <a:off x="864524" y="1995056"/>
          <a:ext cx="15478298" cy="7281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74991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724" y="751717"/>
            <a:ext cx="15501940" cy="764376"/>
          </a:xfrm>
        </p:spPr>
        <p:txBody>
          <a:bodyPr/>
          <a:lstStyle/>
          <a:p>
            <a:r>
              <a:rPr lang="en-GB" dirty="0" smtClean="0"/>
              <a:t>AKS SECURITY</a:t>
            </a:r>
            <a:endParaRPr lang="en-GB" dirty="0"/>
          </a:p>
        </p:txBody>
      </p:sp>
      <p:sp>
        <p:nvSpPr>
          <p:cNvPr id="6" name="TextBox 5"/>
          <p:cNvSpPr txBox="1"/>
          <p:nvPr/>
        </p:nvSpPr>
        <p:spPr>
          <a:xfrm>
            <a:off x="1320800" y="1767842"/>
            <a:ext cx="15524480" cy="3454790"/>
          </a:xfrm>
          <a:prstGeom prst="rect">
            <a:avLst/>
          </a:prstGeom>
          <a:noFill/>
        </p:spPr>
        <p:txBody>
          <a:bodyPr wrap="square" lIns="91439" tIns="45719" rIns="91439" bIns="45719" rtlCol="0">
            <a:spAutoFit/>
          </a:bodyPr>
          <a:lstStyle/>
          <a:p>
            <a:pPr>
              <a:lnSpc>
                <a:spcPct val="150000"/>
              </a:lnSpc>
            </a:pPr>
            <a:endParaRPr lang="en-GB" sz="2300" b="1" dirty="0">
              <a:latin typeface="+mj-lt"/>
            </a:endParaRPr>
          </a:p>
          <a:p>
            <a:pPr marL="342897" indent="-342897">
              <a:lnSpc>
                <a:spcPct val="150000"/>
              </a:lnSpc>
              <a:buFont typeface="Arial" panose="020B0604020202020204" pitchFamily="34" charset="0"/>
              <a:buChar char="•"/>
            </a:pPr>
            <a:endParaRPr lang="en-GB" sz="2300" b="1" dirty="0" smtClean="0">
              <a:latin typeface="+mj-lt"/>
            </a:endParaRPr>
          </a:p>
          <a:p>
            <a:r>
              <a:rPr lang="en-GB" sz="2300" dirty="0" smtClean="0">
                <a:latin typeface="+mj-lt"/>
              </a:rPr>
              <a:t>           </a:t>
            </a:r>
            <a:endParaRPr lang="en-GB" sz="2300" dirty="0">
              <a:latin typeface="+mj-lt"/>
            </a:endParaRPr>
          </a:p>
          <a:p>
            <a:pPr lvl="2"/>
            <a:endParaRPr lang="en-US" sz="2300" b="1" dirty="0" smtClean="0">
              <a:latin typeface="+mj-lt"/>
            </a:endParaRPr>
          </a:p>
          <a:p>
            <a:pPr lvl="2"/>
            <a:endParaRPr lang="en-US" sz="2300" b="1" dirty="0">
              <a:latin typeface="+mj-lt"/>
            </a:endParaRPr>
          </a:p>
          <a:p>
            <a:pPr lvl="2"/>
            <a:endParaRPr lang="en-US" sz="2300" b="1" dirty="0" smtClean="0">
              <a:latin typeface="+mj-lt"/>
            </a:endParaRPr>
          </a:p>
          <a:p>
            <a:pPr marL="1257290" lvl="2" indent="-342897">
              <a:buFont typeface="Arial" panose="020B0604020202020204" pitchFamily="34" charset="0"/>
              <a:buChar char="•"/>
            </a:pPr>
            <a:endParaRPr lang="en-US" sz="2300" dirty="0" smtClean="0">
              <a:latin typeface="+mj-lt"/>
            </a:endParaRPr>
          </a:p>
          <a:p>
            <a:pPr marL="1257290" lvl="2" indent="-342897">
              <a:lnSpc>
                <a:spcPct val="150000"/>
              </a:lnSpc>
              <a:buFont typeface="Arial" panose="020B0604020202020204" pitchFamily="34" charset="0"/>
              <a:buChar char="•"/>
            </a:pPr>
            <a:endParaRPr lang="en-US" sz="2300" dirty="0">
              <a:solidFill>
                <a:schemeClr val="accent6">
                  <a:lumMod val="75000"/>
                </a:schemeClr>
              </a:solidFill>
            </a:endParaRPr>
          </a:p>
        </p:txBody>
      </p:sp>
      <p:graphicFrame>
        <p:nvGraphicFramePr>
          <p:cNvPr id="9" name="Diagram 8"/>
          <p:cNvGraphicFramePr/>
          <p:nvPr>
            <p:extLst>
              <p:ext uri="{D42A27DB-BD31-4B8C-83A1-F6EECF244321}">
                <p14:modId xmlns:p14="http://schemas.microsoft.com/office/powerpoint/2010/main" val="752056014"/>
              </p:ext>
            </p:extLst>
          </p:nvPr>
        </p:nvGraphicFramePr>
        <p:xfrm>
          <a:off x="864524" y="1995056"/>
          <a:ext cx="15478298" cy="7281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18413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724" y="751717"/>
            <a:ext cx="15501940" cy="764376"/>
          </a:xfrm>
        </p:spPr>
        <p:txBody>
          <a:bodyPr/>
          <a:lstStyle/>
          <a:p>
            <a:r>
              <a:rPr lang="en-GB" dirty="0" smtClean="0"/>
              <a:t>Azure DevOps security</a:t>
            </a:r>
            <a:endParaRPr lang="en-GB" dirty="0"/>
          </a:p>
        </p:txBody>
      </p:sp>
      <p:sp>
        <p:nvSpPr>
          <p:cNvPr id="6" name="TextBox 5"/>
          <p:cNvSpPr txBox="1"/>
          <p:nvPr/>
        </p:nvSpPr>
        <p:spPr>
          <a:xfrm>
            <a:off x="1320800" y="1767842"/>
            <a:ext cx="15524480" cy="3454790"/>
          </a:xfrm>
          <a:prstGeom prst="rect">
            <a:avLst/>
          </a:prstGeom>
          <a:noFill/>
        </p:spPr>
        <p:txBody>
          <a:bodyPr wrap="square" lIns="91439" tIns="45719" rIns="91439" bIns="45719" rtlCol="0">
            <a:spAutoFit/>
          </a:bodyPr>
          <a:lstStyle/>
          <a:p>
            <a:pPr>
              <a:lnSpc>
                <a:spcPct val="150000"/>
              </a:lnSpc>
            </a:pPr>
            <a:endParaRPr lang="en-GB" sz="2300" b="1" dirty="0">
              <a:latin typeface="+mj-lt"/>
            </a:endParaRPr>
          </a:p>
          <a:p>
            <a:pPr marL="342897" indent="-342897">
              <a:lnSpc>
                <a:spcPct val="150000"/>
              </a:lnSpc>
              <a:buFont typeface="Arial" panose="020B0604020202020204" pitchFamily="34" charset="0"/>
              <a:buChar char="•"/>
            </a:pPr>
            <a:endParaRPr lang="en-GB" sz="2300" b="1" dirty="0" smtClean="0">
              <a:latin typeface="+mj-lt"/>
            </a:endParaRPr>
          </a:p>
          <a:p>
            <a:r>
              <a:rPr lang="en-GB" sz="2300" dirty="0" smtClean="0">
                <a:latin typeface="+mj-lt"/>
              </a:rPr>
              <a:t>           </a:t>
            </a:r>
            <a:endParaRPr lang="en-GB" sz="2300" dirty="0">
              <a:latin typeface="+mj-lt"/>
            </a:endParaRPr>
          </a:p>
          <a:p>
            <a:pPr lvl="2"/>
            <a:endParaRPr lang="en-US" sz="2300" b="1" dirty="0" smtClean="0">
              <a:latin typeface="+mj-lt"/>
            </a:endParaRPr>
          </a:p>
          <a:p>
            <a:pPr lvl="2"/>
            <a:endParaRPr lang="en-US" sz="2300" b="1" dirty="0">
              <a:latin typeface="+mj-lt"/>
            </a:endParaRPr>
          </a:p>
          <a:p>
            <a:pPr lvl="2"/>
            <a:endParaRPr lang="en-US" sz="2300" b="1" dirty="0" smtClean="0">
              <a:latin typeface="+mj-lt"/>
            </a:endParaRPr>
          </a:p>
          <a:p>
            <a:pPr marL="1257290" lvl="2" indent="-342897">
              <a:buFont typeface="Arial" panose="020B0604020202020204" pitchFamily="34" charset="0"/>
              <a:buChar char="•"/>
            </a:pPr>
            <a:endParaRPr lang="en-US" sz="2300" dirty="0" smtClean="0">
              <a:latin typeface="+mj-lt"/>
            </a:endParaRPr>
          </a:p>
          <a:p>
            <a:pPr marL="1257290" lvl="2" indent="-342897">
              <a:lnSpc>
                <a:spcPct val="150000"/>
              </a:lnSpc>
              <a:buFont typeface="Arial" panose="020B0604020202020204" pitchFamily="34" charset="0"/>
              <a:buChar char="•"/>
            </a:pPr>
            <a:endParaRPr lang="en-US" sz="2300" dirty="0">
              <a:solidFill>
                <a:schemeClr val="accent6">
                  <a:lumMod val="75000"/>
                </a:schemeClr>
              </a:solidFill>
            </a:endParaRPr>
          </a:p>
        </p:txBody>
      </p:sp>
      <p:graphicFrame>
        <p:nvGraphicFramePr>
          <p:cNvPr id="9" name="Diagram 8"/>
          <p:cNvGraphicFramePr/>
          <p:nvPr>
            <p:extLst>
              <p:ext uri="{D42A27DB-BD31-4B8C-83A1-F6EECF244321}">
                <p14:modId xmlns:p14="http://schemas.microsoft.com/office/powerpoint/2010/main" val="2857772523"/>
              </p:ext>
            </p:extLst>
          </p:nvPr>
        </p:nvGraphicFramePr>
        <p:xfrm>
          <a:off x="864524" y="1995056"/>
          <a:ext cx="15478298" cy="7281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27737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724" y="751717"/>
            <a:ext cx="15501940" cy="764376"/>
          </a:xfrm>
        </p:spPr>
        <p:txBody>
          <a:bodyPr/>
          <a:lstStyle/>
          <a:p>
            <a:r>
              <a:rPr lang="en-GB" dirty="0" smtClean="0"/>
              <a:t>Logging &amp; Monitoring </a:t>
            </a:r>
            <a:endParaRPr lang="en-GB" dirty="0"/>
          </a:p>
        </p:txBody>
      </p:sp>
      <p:sp>
        <p:nvSpPr>
          <p:cNvPr id="6" name="TextBox 5"/>
          <p:cNvSpPr txBox="1"/>
          <p:nvPr/>
        </p:nvSpPr>
        <p:spPr>
          <a:xfrm>
            <a:off x="1320800" y="1767842"/>
            <a:ext cx="15524480" cy="3454790"/>
          </a:xfrm>
          <a:prstGeom prst="rect">
            <a:avLst/>
          </a:prstGeom>
          <a:noFill/>
        </p:spPr>
        <p:txBody>
          <a:bodyPr wrap="square" lIns="91439" tIns="45719" rIns="91439" bIns="45719" rtlCol="0">
            <a:spAutoFit/>
          </a:bodyPr>
          <a:lstStyle/>
          <a:p>
            <a:pPr>
              <a:lnSpc>
                <a:spcPct val="150000"/>
              </a:lnSpc>
            </a:pPr>
            <a:endParaRPr lang="en-GB" sz="2300" b="1" dirty="0">
              <a:latin typeface="+mj-lt"/>
            </a:endParaRPr>
          </a:p>
          <a:p>
            <a:pPr marL="342897" indent="-342897">
              <a:lnSpc>
                <a:spcPct val="150000"/>
              </a:lnSpc>
              <a:buFont typeface="Arial" panose="020B0604020202020204" pitchFamily="34" charset="0"/>
              <a:buChar char="•"/>
            </a:pPr>
            <a:endParaRPr lang="en-GB" sz="2300" b="1" dirty="0" smtClean="0">
              <a:latin typeface="+mj-lt"/>
            </a:endParaRPr>
          </a:p>
          <a:p>
            <a:r>
              <a:rPr lang="en-GB" sz="2300" dirty="0" smtClean="0">
                <a:latin typeface="+mj-lt"/>
              </a:rPr>
              <a:t>           </a:t>
            </a:r>
            <a:endParaRPr lang="en-GB" sz="2300" dirty="0">
              <a:latin typeface="+mj-lt"/>
            </a:endParaRPr>
          </a:p>
          <a:p>
            <a:pPr lvl="2"/>
            <a:endParaRPr lang="en-US" sz="2300" b="1" dirty="0" smtClean="0">
              <a:latin typeface="+mj-lt"/>
            </a:endParaRPr>
          </a:p>
          <a:p>
            <a:pPr lvl="2"/>
            <a:endParaRPr lang="en-US" sz="2300" b="1" dirty="0">
              <a:latin typeface="+mj-lt"/>
            </a:endParaRPr>
          </a:p>
          <a:p>
            <a:pPr lvl="2"/>
            <a:endParaRPr lang="en-US" sz="2300" b="1" dirty="0" smtClean="0">
              <a:latin typeface="+mj-lt"/>
            </a:endParaRPr>
          </a:p>
          <a:p>
            <a:pPr marL="1257290" lvl="2" indent="-342897">
              <a:buFont typeface="Arial" panose="020B0604020202020204" pitchFamily="34" charset="0"/>
              <a:buChar char="•"/>
            </a:pPr>
            <a:endParaRPr lang="en-US" sz="2300" dirty="0" smtClean="0">
              <a:latin typeface="+mj-lt"/>
            </a:endParaRPr>
          </a:p>
          <a:p>
            <a:pPr marL="1257290" lvl="2" indent="-342897">
              <a:lnSpc>
                <a:spcPct val="150000"/>
              </a:lnSpc>
              <a:buFont typeface="Arial" panose="020B0604020202020204" pitchFamily="34" charset="0"/>
              <a:buChar char="•"/>
            </a:pPr>
            <a:endParaRPr lang="en-US" sz="2300" dirty="0">
              <a:solidFill>
                <a:schemeClr val="accent6">
                  <a:lumMod val="75000"/>
                </a:schemeClr>
              </a:solidFill>
            </a:endParaRPr>
          </a:p>
        </p:txBody>
      </p:sp>
      <p:graphicFrame>
        <p:nvGraphicFramePr>
          <p:cNvPr id="9" name="Diagram 8"/>
          <p:cNvGraphicFramePr/>
          <p:nvPr>
            <p:extLst>
              <p:ext uri="{D42A27DB-BD31-4B8C-83A1-F6EECF244321}">
                <p14:modId xmlns:p14="http://schemas.microsoft.com/office/powerpoint/2010/main" val="1626113222"/>
              </p:ext>
            </p:extLst>
          </p:nvPr>
        </p:nvGraphicFramePr>
        <p:xfrm>
          <a:off x="864524" y="1995056"/>
          <a:ext cx="15478298" cy="7281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19932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724" y="751717"/>
            <a:ext cx="15501940" cy="764376"/>
          </a:xfrm>
        </p:spPr>
        <p:txBody>
          <a:bodyPr/>
          <a:lstStyle/>
          <a:p>
            <a:r>
              <a:rPr lang="en-GB" dirty="0" smtClean="0"/>
              <a:t>security Center &amp; defender</a:t>
            </a:r>
            <a:endParaRPr lang="en-GB" dirty="0"/>
          </a:p>
        </p:txBody>
      </p:sp>
      <p:sp>
        <p:nvSpPr>
          <p:cNvPr id="6" name="TextBox 5"/>
          <p:cNvSpPr txBox="1"/>
          <p:nvPr/>
        </p:nvSpPr>
        <p:spPr>
          <a:xfrm>
            <a:off x="1320800" y="1767842"/>
            <a:ext cx="15524480" cy="3454790"/>
          </a:xfrm>
          <a:prstGeom prst="rect">
            <a:avLst/>
          </a:prstGeom>
          <a:noFill/>
        </p:spPr>
        <p:txBody>
          <a:bodyPr wrap="square" lIns="91439" tIns="45719" rIns="91439" bIns="45719" rtlCol="0">
            <a:spAutoFit/>
          </a:bodyPr>
          <a:lstStyle/>
          <a:p>
            <a:pPr>
              <a:lnSpc>
                <a:spcPct val="150000"/>
              </a:lnSpc>
            </a:pPr>
            <a:endParaRPr lang="en-GB" sz="2300" b="1" dirty="0">
              <a:latin typeface="+mj-lt"/>
            </a:endParaRPr>
          </a:p>
          <a:p>
            <a:pPr marL="342897" indent="-342897">
              <a:lnSpc>
                <a:spcPct val="150000"/>
              </a:lnSpc>
              <a:buFont typeface="Arial" panose="020B0604020202020204" pitchFamily="34" charset="0"/>
              <a:buChar char="•"/>
            </a:pPr>
            <a:endParaRPr lang="en-GB" sz="2300" b="1" dirty="0" smtClean="0">
              <a:latin typeface="+mj-lt"/>
            </a:endParaRPr>
          </a:p>
          <a:p>
            <a:r>
              <a:rPr lang="en-GB" sz="2300" dirty="0" smtClean="0">
                <a:latin typeface="+mj-lt"/>
              </a:rPr>
              <a:t>           </a:t>
            </a:r>
            <a:endParaRPr lang="en-GB" sz="2300" dirty="0">
              <a:latin typeface="+mj-lt"/>
            </a:endParaRPr>
          </a:p>
          <a:p>
            <a:pPr lvl="2"/>
            <a:endParaRPr lang="en-US" sz="2300" b="1" dirty="0" smtClean="0">
              <a:latin typeface="+mj-lt"/>
            </a:endParaRPr>
          </a:p>
          <a:p>
            <a:pPr lvl="2"/>
            <a:endParaRPr lang="en-US" sz="2300" b="1" dirty="0">
              <a:latin typeface="+mj-lt"/>
            </a:endParaRPr>
          </a:p>
          <a:p>
            <a:pPr lvl="2"/>
            <a:endParaRPr lang="en-US" sz="2300" b="1" dirty="0" smtClean="0">
              <a:latin typeface="+mj-lt"/>
            </a:endParaRPr>
          </a:p>
          <a:p>
            <a:pPr marL="1257290" lvl="2" indent="-342897">
              <a:buFont typeface="Arial" panose="020B0604020202020204" pitchFamily="34" charset="0"/>
              <a:buChar char="•"/>
            </a:pPr>
            <a:endParaRPr lang="en-US" sz="2300" dirty="0" smtClean="0">
              <a:latin typeface="+mj-lt"/>
            </a:endParaRPr>
          </a:p>
          <a:p>
            <a:pPr marL="1257290" lvl="2" indent="-342897">
              <a:lnSpc>
                <a:spcPct val="150000"/>
              </a:lnSpc>
              <a:buFont typeface="Arial" panose="020B0604020202020204" pitchFamily="34" charset="0"/>
              <a:buChar char="•"/>
            </a:pPr>
            <a:endParaRPr lang="en-US" sz="2300" dirty="0">
              <a:solidFill>
                <a:schemeClr val="accent6">
                  <a:lumMod val="75000"/>
                </a:schemeClr>
              </a:solidFill>
            </a:endParaRPr>
          </a:p>
        </p:txBody>
      </p:sp>
      <p:graphicFrame>
        <p:nvGraphicFramePr>
          <p:cNvPr id="9" name="Diagram 8"/>
          <p:cNvGraphicFramePr/>
          <p:nvPr>
            <p:extLst>
              <p:ext uri="{D42A27DB-BD31-4B8C-83A1-F6EECF244321}">
                <p14:modId xmlns:p14="http://schemas.microsoft.com/office/powerpoint/2010/main" val="217040574"/>
              </p:ext>
            </p:extLst>
          </p:nvPr>
        </p:nvGraphicFramePr>
        <p:xfrm>
          <a:off x="864524" y="1995056"/>
          <a:ext cx="15478298" cy="7281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62878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724" y="751717"/>
            <a:ext cx="15501940" cy="764376"/>
          </a:xfrm>
        </p:spPr>
        <p:txBody>
          <a:bodyPr/>
          <a:lstStyle/>
          <a:p>
            <a:r>
              <a:rPr lang="en-GB" dirty="0"/>
              <a:t>COMPARISON WITH 3</a:t>
            </a:r>
            <a:r>
              <a:rPr lang="en-GB" baseline="30000" dirty="0"/>
              <a:t>rd</a:t>
            </a:r>
            <a:r>
              <a:rPr lang="en-GB" dirty="0"/>
              <a:t> party TOOLS</a:t>
            </a:r>
            <a:endParaRPr lang="en-GB" dirty="0"/>
          </a:p>
        </p:txBody>
      </p:sp>
      <p:graphicFrame>
        <p:nvGraphicFramePr>
          <p:cNvPr id="9" name="Diagram 8"/>
          <p:cNvGraphicFramePr/>
          <p:nvPr>
            <p:extLst>
              <p:ext uri="{D42A27DB-BD31-4B8C-83A1-F6EECF244321}">
                <p14:modId xmlns:p14="http://schemas.microsoft.com/office/powerpoint/2010/main" val="1908464822"/>
              </p:ext>
            </p:extLst>
          </p:nvPr>
        </p:nvGraphicFramePr>
        <p:xfrm>
          <a:off x="502574" y="1785852"/>
          <a:ext cx="15727680" cy="77391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12523470" y="1612586"/>
            <a:ext cx="5120640" cy="1097280"/>
          </a:xfrm>
          <a:prstGeom prst="rect">
            <a:avLst/>
          </a:prstGeom>
          <a:solidFill>
            <a:srgbClr val="990099"/>
          </a:solidFill>
          <a:ln>
            <a:solidFill>
              <a:schemeClr val="accent1"/>
            </a:solidFill>
          </a:ln>
        </p:spPr>
        <p:txBody>
          <a:bodyPr wrap="square" rtlCol="0" anchor="ctr" anchorCtr="0">
            <a:spAutoFit/>
          </a:bodyPr>
          <a:lstStyle/>
          <a:p>
            <a:pPr lvl="4"/>
            <a:r>
              <a:rPr lang="en-US" sz="3500" b="1" dirty="0" smtClean="0">
                <a:solidFill>
                  <a:schemeClr val="bg1"/>
                </a:solidFill>
              </a:rPr>
              <a:t>Clair</a:t>
            </a:r>
            <a:endParaRPr lang="en-US" sz="3500" b="1" dirty="0">
              <a:solidFill>
                <a:schemeClr val="bg1"/>
              </a:solidFill>
            </a:endParaRPr>
          </a:p>
        </p:txBody>
      </p:sp>
      <p:sp>
        <p:nvSpPr>
          <p:cNvPr id="4" name="TextBox 3"/>
          <p:cNvSpPr txBox="1"/>
          <p:nvPr/>
        </p:nvSpPr>
        <p:spPr>
          <a:xfrm>
            <a:off x="12607290" y="2846610"/>
            <a:ext cx="4953000" cy="5852160"/>
          </a:xfrm>
          <a:prstGeom prst="rect">
            <a:avLst/>
          </a:prstGeom>
          <a:solidFill>
            <a:schemeClr val="accent5">
              <a:lumMod val="20000"/>
              <a:lumOff val="80000"/>
            </a:schemeClr>
          </a:solidFill>
        </p:spPr>
        <p:txBody>
          <a:bodyPr wrap="square" rtlCol="0">
            <a:spAutoFit/>
          </a:bodyPr>
          <a:lstStyle/>
          <a:p>
            <a:pPr marL="342900" indent="-342900" defTabSz="1632844" fontAlgn="b">
              <a:buFont typeface="Arial" panose="020B0604020202020204" pitchFamily="34" charset="0"/>
              <a:buChar char="•"/>
            </a:pPr>
            <a:r>
              <a:rPr lang="en-US" sz="2500" dirty="0">
                <a:latin typeface="Calibri" panose="020F0502020204030204" pitchFamily="34" charset="0"/>
                <a:cs typeface="Calibri" panose="020F0502020204030204" pitchFamily="34" charset="0"/>
              </a:rPr>
              <a:t>Clair is an open-source project which offers static security and vulnerability scanning for docker and application containers</a:t>
            </a:r>
            <a:r>
              <a:rPr lang="en-US" sz="2500" dirty="0" smtClean="0">
                <a:latin typeface="Calibri" panose="020F0502020204030204" pitchFamily="34" charset="0"/>
                <a:cs typeface="Calibri" panose="020F0502020204030204" pitchFamily="34" charset="0"/>
              </a:rPr>
              <a:t>.</a:t>
            </a:r>
          </a:p>
          <a:p>
            <a:pPr marL="342900" indent="-342900" defTabSz="1632844" fontAlgn="b">
              <a:buFont typeface="Arial" panose="020B0604020202020204" pitchFamily="34" charset="0"/>
              <a:buChar char="•"/>
            </a:pPr>
            <a:r>
              <a:rPr lang="en-US" sz="2800" dirty="0">
                <a:solidFill>
                  <a:schemeClr val="dk1"/>
                </a:solidFill>
                <a:latin typeface="Calibri" panose="020F0502020204030204" pitchFamily="34" charset="0"/>
                <a:cs typeface="Calibri" panose="020F0502020204030204" pitchFamily="34" charset="0"/>
              </a:rPr>
              <a:t>It notifies you about a potential threat in the container based on the Common Vulnerabilities and Exposures database(CVE) and similar databases</a:t>
            </a:r>
            <a:r>
              <a:rPr lang="en-US" sz="2800" dirty="0" smtClean="0">
                <a:solidFill>
                  <a:schemeClr val="dk1"/>
                </a:solidFill>
                <a:latin typeface="Calibri" panose="020F0502020204030204" pitchFamily="34" charset="0"/>
                <a:cs typeface="Calibri" panose="020F0502020204030204" pitchFamily="34" charset="0"/>
              </a:rPr>
              <a:t>.</a:t>
            </a:r>
          </a:p>
          <a:p>
            <a:pPr marL="342900" indent="-342900" defTabSz="1632844" fontAlgn="b">
              <a:buFont typeface="Arial" panose="020B0604020202020204" pitchFamily="34" charset="0"/>
              <a:buChar char="•"/>
            </a:pPr>
            <a:r>
              <a:rPr lang="en-US" sz="2800" dirty="0">
                <a:latin typeface="Calibri" panose="020F0502020204030204" pitchFamily="34" charset="0"/>
                <a:cs typeface="Calibri" panose="020F0502020204030204" pitchFamily="34" charset="0"/>
              </a:rPr>
              <a:t>Scans for existing vulnerabilities and prevents them from being introduced in the future.</a:t>
            </a:r>
            <a:endParaRPr lang="en-US" sz="2800" dirty="0">
              <a:solidFill>
                <a:srgbClr val="000000"/>
              </a:solidFill>
              <a:latin typeface="Calibri" panose="020F0502020204030204" pitchFamily="34" charset="0"/>
              <a:cs typeface="Calibri" panose="020F0502020204030204" pitchFamily="34" charset="0"/>
            </a:endParaRPr>
          </a:p>
          <a:p>
            <a:pPr marL="342900" indent="-342900" defTabSz="1632844" fontAlgn="b">
              <a:buFont typeface="Arial" panose="020B0604020202020204" pitchFamily="34" charset="0"/>
              <a:buChar char="•"/>
            </a:pPr>
            <a:endParaRPr lang="en-US" sz="2800" dirty="0">
              <a:solidFill>
                <a:schemeClr val="dk1"/>
              </a:solidFill>
              <a:latin typeface="Calibri" panose="020F0502020204030204" pitchFamily="34" charset="0"/>
              <a:cs typeface="Calibri" panose="020F0502020204030204" pitchFamily="34" charset="0"/>
            </a:endParaRPr>
          </a:p>
          <a:p>
            <a:pPr marL="342900" indent="-342900" defTabSz="1632844" fontAlgn="b">
              <a:buFont typeface="Arial" panose="020B0604020202020204" pitchFamily="34" charset="0"/>
              <a:buChar char="•"/>
            </a:pPr>
            <a:endParaRPr lang="en-US" sz="2500" dirty="0">
              <a:latin typeface="Calibri" panose="020F0502020204030204" pitchFamily="34" charset="0"/>
              <a:cs typeface="Calibri" panose="020F0502020204030204" pitchFamily="34" charset="0"/>
            </a:endParaRPr>
          </a:p>
          <a:p>
            <a:pPr defTabSz="1632844" fontAlgn="b"/>
            <a:endParaRPr lang="en-US" sz="2500" dirty="0">
              <a:latin typeface="Calibri" panose="020F0502020204030204" pitchFamily="34" charset="0"/>
              <a:cs typeface="Calibri" panose="020F0502020204030204" pitchFamily="34" charset="0"/>
            </a:endParaRPr>
          </a:p>
          <a:p>
            <a:pPr defTabSz="1632844" fontAlgn="b"/>
            <a:endParaRPr lang="en-US" sz="2500" dirty="0" smtClean="0">
              <a:latin typeface="Calibri" panose="020F0502020204030204" pitchFamily="34" charset="0"/>
              <a:cs typeface="Calibri" panose="020F0502020204030204" pitchFamily="34" charset="0"/>
            </a:endParaRPr>
          </a:p>
          <a:p>
            <a:pPr defTabSz="1632844" fontAlgn="b"/>
            <a:endParaRPr lang="en-US"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1439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724" y="751716"/>
            <a:ext cx="15501940" cy="764376"/>
          </a:xfrm>
        </p:spPr>
        <p:txBody>
          <a:bodyPr/>
          <a:lstStyle/>
          <a:p>
            <a:r>
              <a:rPr lang="en-GB" dirty="0" smtClean="0"/>
              <a:t>Price COMPARISON -AKS Worker Node OS</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2768398437"/>
              </p:ext>
            </p:extLst>
          </p:nvPr>
        </p:nvGraphicFramePr>
        <p:xfrm>
          <a:off x="514350" y="2190750"/>
          <a:ext cx="17092168" cy="2557768"/>
        </p:xfrm>
        <a:graphic>
          <a:graphicData uri="http://schemas.openxmlformats.org/drawingml/2006/table">
            <a:tbl>
              <a:tblPr firstRow="1" bandRow="1">
                <a:tableStyleId>{5C22544A-7EE6-4342-B048-85BDC9FD1C3A}</a:tableStyleId>
              </a:tblPr>
              <a:tblGrid>
                <a:gridCol w="1428750"/>
                <a:gridCol w="6838950"/>
                <a:gridCol w="1447800"/>
                <a:gridCol w="2652268"/>
                <a:gridCol w="2362200"/>
                <a:gridCol w="2362200"/>
              </a:tblGrid>
              <a:tr h="614069">
                <a:tc>
                  <a:txBody>
                    <a:bodyPr/>
                    <a:lstStyle/>
                    <a:p>
                      <a:pPr marL="0" algn="l" defTabSz="1632782" rtl="0" eaLnBrk="1" fontAlgn="b" latinLnBrk="0" hangingPunct="1"/>
                      <a:r>
                        <a:rPr lang="en-US" sz="2400" b="1" i="0" u="none" strike="noStrike" kern="1200" dirty="0">
                          <a:solidFill>
                            <a:schemeClr val="bg1"/>
                          </a:solidFill>
                          <a:effectLst/>
                          <a:latin typeface="Calibri"/>
                          <a:ea typeface="+mn-ea"/>
                          <a:cs typeface="+mn-cs"/>
                        </a:rPr>
                        <a:t>O.S</a:t>
                      </a:r>
                    </a:p>
                  </a:txBody>
                  <a:tcPr marL="9525" marR="9525" marT="9525" marB="0" anchor="b"/>
                </a:tc>
                <a:tc>
                  <a:txBody>
                    <a:bodyPr/>
                    <a:lstStyle/>
                    <a:p>
                      <a:pPr marL="0" algn="l" defTabSz="1632782" rtl="0" eaLnBrk="1" fontAlgn="b" latinLnBrk="0" hangingPunct="1"/>
                      <a:r>
                        <a:rPr lang="en-US" sz="2400" b="1" i="0" u="none" strike="noStrike" kern="1200" dirty="0">
                          <a:solidFill>
                            <a:schemeClr val="bg1"/>
                          </a:solidFill>
                          <a:effectLst/>
                          <a:latin typeface="Calibri"/>
                          <a:ea typeface="+mn-ea"/>
                          <a:cs typeface="+mn-cs"/>
                        </a:rPr>
                        <a:t>Instance </a:t>
                      </a:r>
                    </a:p>
                  </a:txBody>
                  <a:tcPr marL="9525" marR="9525" marT="9525" marB="0" anchor="b"/>
                </a:tc>
                <a:tc>
                  <a:txBody>
                    <a:bodyPr/>
                    <a:lstStyle/>
                    <a:p>
                      <a:pPr marL="0" algn="l" defTabSz="1632782" rtl="0" eaLnBrk="1" fontAlgn="b" latinLnBrk="0" hangingPunct="1"/>
                      <a:r>
                        <a:rPr lang="en-US" sz="2400" b="1" i="0" u="none" strike="noStrike" kern="1200" dirty="0">
                          <a:solidFill>
                            <a:schemeClr val="bg1"/>
                          </a:solidFill>
                          <a:effectLst/>
                          <a:latin typeface="Calibri"/>
                          <a:ea typeface="+mn-ea"/>
                          <a:cs typeface="+mn-cs"/>
                        </a:rPr>
                        <a:t>Virtual Machines</a:t>
                      </a:r>
                    </a:p>
                  </a:txBody>
                  <a:tcPr marL="9525" marR="9525" marT="9525" marB="0" anchor="b"/>
                </a:tc>
                <a:tc>
                  <a:txBody>
                    <a:bodyPr/>
                    <a:lstStyle/>
                    <a:p>
                      <a:pPr algn="l" fontAlgn="b"/>
                      <a:r>
                        <a:rPr lang="en-US" sz="2400" b="1" i="0" u="none" strike="noStrike" kern="1200" dirty="0">
                          <a:solidFill>
                            <a:schemeClr val="bg1"/>
                          </a:solidFill>
                          <a:effectLst/>
                          <a:latin typeface="Calibri"/>
                          <a:ea typeface="+mn-ea"/>
                          <a:cs typeface="+mn-cs"/>
                        </a:rPr>
                        <a:t>Price(1Year</a:t>
                      </a:r>
                      <a:r>
                        <a:rPr lang="en-US" sz="2400" b="1" i="0" u="none" strike="noStrike" dirty="0">
                          <a:solidFill>
                            <a:srgbClr val="000000"/>
                          </a:solidFill>
                          <a:effectLst/>
                          <a:latin typeface="Calibri"/>
                        </a:rPr>
                        <a:t> </a:t>
                      </a:r>
                      <a:r>
                        <a:rPr lang="en-US" sz="2400" b="1" i="0" u="none" strike="noStrike" kern="1200" dirty="0">
                          <a:solidFill>
                            <a:schemeClr val="bg1"/>
                          </a:solidFill>
                          <a:effectLst/>
                          <a:latin typeface="Calibri"/>
                          <a:ea typeface="+mn-ea"/>
                          <a:cs typeface="+mn-cs"/>
                        </a:rPr>
                        <a:t>Reserved</a:t>
                      </a:r>
                      <a:r>
                        <a:rPr lang="en-US" sz="2400" b="1" i="0" u="none" strike="noStrike" dirty="0">
                          <a:solidFill>
                            <a:srgbClr val="000000"/>
                          </a:solidFill>
                          <a:effectLst/>
                          <a:latin typeface="Calibri"/>
                        </a:rPr>
                        <a:t>)</a:t>
                      </a:r>
                    </a:p>
                  </a:txBody>
                  <a:tcPr marL="9525" marR="9525" marT="9525" marB="0" anchor="b"/>
                </a:tc>
                <a:tc>
                  <a:txBody>
                    <a:bodyPr/>
                    <a:lstStyle/>
                    <a:p>
                      <a:pPr algn="l" fontAlgn="b"/>
                      <a:r>
                        <a:rPr lang="en-US" sz="2400" b="1" i="0" u="none" strike="noStrike" kern="1200" dirty="0">
                          <a:solidFill>
                            <a:schemeClr val="bg1"/>
                          </a:solidFill>
                          <a:effectLst/>
                          <a:latin typeface="Calibri"/>
                          <a:ea typeface="+mn-ea"/>
                          <a:cs typeface="+mn-cs"/>
                        </a:rPr>
                        <a:t>Pay as you go</a:t>
                      </a:r>
                    </a:p>
                  </a:txBody>
                  <a:tcPr marL="9525" marR="9525" marT="9525" marB="0" anchor="b"/>
                </a:tc>
                <a:tc>
                  <a:txBody>
                    <a:bodyPr/>
                    <a:lstStyle/>
                    <a:p>
                      <a:pPr marL="0" algn="l" defTabSz="1632782" rtl="0" eaLnBrk="1" fontAlgn="b" latinLnBrk="0" hangingPunct="1"/>
                      <a:r>
                        <a:rPr lang="en-US" sz="2400" b="1" i="0" u="none" strike="noStrike" kern="1200" dirty="0">
                          <a:solidFill>
                            <a:schemeClr val="bg1"/>
                          </a:solidFill>
                          <a:effectLst/>
                          <a:latin typeface="Calibri"/>
                          <a:ea typeface="+mn-ea"/>
                          <a:cs typeface="+mn-cs"/>
                        </a:rPr>
                        <a:t>3 year reserved</a:t>
                      </a:r>
                    </a:p>
                  </a:txBody>
                  <a:tcPr marL="9525" marR="9525" marT="9525" marB="0" anchor="b"/>
                </a:tc>
              </a:tr>
              <a:tr h="1099185">
                <a:tc>
                  <a:txBody>
                    <a:bodyPr/>
                    <a:lstStyle/>
                    <a:p>
                      <a:pPr algn="l" fontAlgn="b"/>
                      <a:r>
                        <a:rPr lang="en-US" sz="2000" b="1" i="0" u="none" strike="noStrike" dirty="0">
                          <a:solidFill>
                            <a:srgbClr val="000000"/>
                          </a:solidFill>
                          <a:effectLst/>
                          <a:latin typeface="Calibri"/>
                        </a:rPr>
                        <a:t>Linux</a:t>
                      </a:r>
                    </a:p>
                  </a:txBody>
                  <a:tcPr marL="9525" marR="9525" marT="9525" marB="0" anchor="b"/>
                </a:tc>
                <a:tc>
                  <a:txBody>
                    <a:bodyPr/>
                    <a:lstStyle/>
                    <a:p>
                      <a:pPr algn="l" fontAlgn="b"/>
                      <a:r>
                        <a:rPr lang="en-US" sz="2000" b="1" i="0" u="none" strike="noStrike" dirty="0">
                          <a:solidFill>
                            <a:srgbClr val="000000"/>
                          </a:solidFill>
                          <a:effectLst/>
                          <a:latin typeface="Calibri"/>
                        </a:rPr>
                        <a:t>D4 V3:4Vcpu,16GB RAM, 32GB Temporary Storage $0.234/hour</a:t>
                      </a:r>
                    </a:p>
                  </a:txBody>
                  <a:tcPr marL="9525" marR="9525" marT="9525" marB="0" anchor="b"/>
                </a:tc>
                <a:tc>
                  <a:txBody>
                    <a:bodyPr/>
                    <a:lstStyle/>
                    <a:p>
                      <a:pPr algn="ctr" fontAlgn="b"/>
                      <a:r>
                        <a:rPr lang="en-US" sz="2000" b="1" i="0" u="none" strike="noStrike">
                          <a:solidFill>
                            <a:srgbClr val="000000"/>
                          </a:solidFill>
                          <a:effectLst/>
                          <a:latin typeface="Calibri"/>
                        </a:rPr>
                        <a:t>2</a:t>
                      </a:r>
                    </a:p>
                  </a:txBody>
                  <a:tcPr marL="9525" marR="9525" marT="9525" marB="0" anchor="b"/>
                </a:tc>
                <a:tc>
                  <a:txBody>
                    <a:bodyPr/>
                    <a:lstStyle/>
                    <a:p>
                      <a:pPr algn="ctr" fontAlgn="b"/>
                      <a:r>
                        <a:rPr lang="en-US" sz="2000" b="1" i="0" u="none" strike="noStrike">
                          <a:solidFill>
                            <a:srgbClr val="4C4C51"/>
                          </a:solidFill>
                          <a:effectLst/>
                          <a:latin typeface="Calibri"/>
                        </a:rPr>
                        <a:t>$ 231.83 per month</a:t>
                      </a:r>
                    </a:p>
                  </a:txBody>
                  <a:tcPr marL="9525" marR="9525" marT="9525" marB="0" anchor="b"/>
                </a:tc>
                <a:tc>
                  <a:txBody>
                    <a:bodyPr/>
                    <a:lstStyle/>
                    <a:p>
                      <a:pPr algn="ctr" fontAlgn="b"/>
                      <a:r>
                        <a:rPr lang="en-US" sz="2000" b="1" i="0" u="none" strike="noStrike" dirty="0">
                          <a:solidFill>
                            <a:srgbClr val="4C4C51"/>
                          </a:solidFill>
                          <a:effectLst/>
                          <a:latin typeface="Calibri"/>
                        </a:rPr>
                        <a:t>$ 341.64 per month</a:t>
                      </a:r>
                    </a:p>
                  </a:txBody>
                  <a:tcPr marL="9525" marR="9525" marT="9525" marB="0" anchor="b"/>
                </a:tc>
                <a:tc>
                  <a:txBody>
                    <a:bodyPr/>
                    <a:lstStyle/>
                    <a:p>
                      <a:pPr algn="ctr" fontAlgn="b"/>
                      <a:r>
                        <a:rPr lang="en-US" sz="2000" b="1" i="0" u="none" strike="noStrike" dirty="0">
                          <a:solidFill>
                            <a:srgbClr val="4C4C51"/>
                          </a:solidFill>
                          <a:effectLst/>
                          <a:latin typeface="Calibri"/>
                        </a:rPr>
                        <a:t>$ 148.22 per month</a:t>
                      </a:r>
                    </a:p>
                  </a:txBody>
                  <a:tcPr marL="9525" marR="9525" marT="9525" marB="0" anchor="b"/>
                </a:tc>
              </a:tr>
              <a:tr h="717538">
                <a:tc>
                  <a:txBody>
                    <a:bodyPr/>
                    <a:lstStyle/>
                    <a:p>
                      <a:pPr algn="l" fontAlgn="b"/>
                      <a:r>
                        <a:rPr lang="en-US" sz="2000" b="1" i="0" u="none" strike="noStrike" dirty="0">
                          <a:solidFill>
                            <a:srgbClr val="000000"/>
                          </a:solidFill>
                          <a:effectLst/>
                          <a:latin typeface="Calibri"/>
                        </a:rPr>
                        <a:t>Windows</a:t>
                      </a:r>
                    </a:p>
                  </a:txBody>
                  <a:tcPr marL="9525" marR="9525" marT="9525" marB="0" anchor="b"/>
                </a:tc>
                <a:tc>
                  <a:txBody>
                    <a:bodyPr/>
                    <a:lstStyle/>
                    <a:p>
                      <a:pPr algn="l" fontAlgn="b"/>
                      <a:r>
                        <a:rPr lang="en-US" sz="2000" b="1" i="0" u="none" strike="noStrike" dirty="0">
                          <a:solidFill>
                            <a:srgbClr val="000000"/>
                          </a:solidFill>
                          <a:effectLst/>
                          <a:latin typeface="Calibri"/>
                        </a:rPr>
                        <a:t>D4 V3:4Vcpu,16GB RAM, 32GB Temporary Storage $0.234/hour</a:t>
                      </a:r>
                    </a:p>
                  </a:txBody>
                  <a:tcPr marL="9525" marR="9525" marT="9525" marB="0" anchor="b"/>
                </a:tc>
                <a:tc>
                  <a:txBody>
                    <a:bodyPr/>
                    <a:lstStyle/>
                    <a:p>
                      <a:pPr algn="ctr" fontAlgn="b"/>
                      <a:r>
                        <a:rPr lang="en-US" sz="2000" b="1" i="0" u="none" strike="noStrike" dirty="0">
                          <a:solidFill>
                            <a:srgbClr val="000000"/>
                          </a:solidFill>
                          <a:effectLst/>
                          <a:latin typeface="Calibri"/>
                        </a:rPr>
                        <a:t>2</a:t>
                      </a:r>
                    </a:p>
                  </a:txBody>
                  <a:tcPr marL="9525" marR="9525" marT="9525" marB="0" anchor="b"/>
                </a:tc>
                <a:tc>
                  <a:txBody>
                    <a:bodyPr/>
                    <a:lstStyle/>
                    <a:p>
                      <a:pPr algn="ctr" fontAlgn="b"/>
                      <a:r>
                        <a:rPr lang="en-US" sz="2000" b="1" i="0" u="none" strike="noStrike" dirty="0">
                          <a:solidFill>
                            <a:srgbClr val="4C4C51"/>
                          </a:solidFill>
                          <a:effectLst/>
                          <a:latin typeface="Calibri"/>
                        </a:rPr>
                        <a:t>$ 610.28 per month</a:t>
                      </a:r>
                    </a:p>
                  </a:txBody>
                  <a:tcPr marL="9525" marR="9525" marT="9525" marB="0" anchor="b"/>
                </a:tc>
                <a:tc>
                  <a:txBody>
                    <a:bodyPr/>
                    <a:lstStyle/>
                    <a:p>
                      <a:pPr algn="ctr" fontAlgn="b"/>
                      <a:r>
                        <a:rPr lang="en-US" sz="2000" b="1" i="0" u="none" strike="noStrike" dirty="0">
                          <a:solidFill>
                            <a:srgbClr val="4C4C51"/>
                          </a:solidFill>
                          <a:effectLst/>
                          <a:latin typeface="Calibri"/>
                        </a:rPr>
                        <a:t>$ 500.47 per month</a:t>
                      </a:r>
                    </a:p>
                  </a:txBody>
                  <a:tcPr marL="9525" marR="9525" marT="9525" marB="0" anchor="b"/>
                </a:tc>
                <a:tc>
                  <a:txBody>
                    <a:bodyPr/>
                    <a:lstStyle/>
                    <a:p>
                      <a:pPr algn="ctr" fontAlgn="b"/>
                      <a:r>
                        <a:rPr lang="en-US" sz="2000" b="1" i="0" u="none" strike="noStrike" dirty="0">
                          <a:solidFill>
                            <a:srgbClr val="4C4C51"/>
                          </a:solidFill>
                          <a:effectLst/>
                          <a:latin typeface="Calibri"/>
                        </a:rPr>
                        <a:t>$ 416.86 per month</a:t>
                      </a:r>
                    </a:p>
                  </a:txBody>
                  <a:tcPr marL="9525" marR="9525" marT="9525" marB="0" anchor="b"/>
                </a:tc>
              </a:tr>
            </a:tbl>
          </a:graphicData>
        </a:graphic>
      </p:graphicFrame>
    </p:spTree>
    <p:extLst>
      <p:ext uri="{BB962C8B-B14F-4D97-AF65-F5344CB8AC3E}">
        <p14:creationId xmlns:p14="http://schemas.microsoft.com/office/powerpoint/2010/main" val="30442215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assumptions</a:t>
            </a:r>
            <a:endParaRPr lang="en-US" dirty="0"/>
          </a:p>
        </p:txBody>
      </p:sp>
      <p:sp>
        <p:nvSpPr>
          <p:cNvPr id="60" name="TextBox 121"/>
          <p:cNvSpPr txBox="1"/>
          <p:nvPr/>
        </p:nvSpPr>
        <p:spPr>
          <a:xfrm>
            <a:off x="14642096" y="7439863"/>
            <a:ext cx="2861544" cy="1615845"/>
          </a:xfrm>
          <a:prstGeom prst="rect">
            <a:avLst/>
          </a:prstGeom>
          <a:noFill/>
        </p:spPr>
        <p:txBody>
          <a:bodyPr wrap="square" lIns="137177" tIns="68589" rIns="137177" bIns="68589"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kern="0" dirty="0" smtClean="0">
                <a:latin typeface="+mj-lt"/>
                <a:cs typeface="Arial" pitchFamily="34" charset="0"/>
              </a:rPr>
              <a:t>Integration of other on-</a:t>
            </a:r>
            <a:r>
              <a:rPr lang="en-US" kern="0" dirty="0" err="1" smtClean="0">
                <a:latin typeface="+mj-lt"/>
                <a:cs typeface="Arial" pitchFamily="34" charset="0"/>
              </a:rPr>
              <a:t>prem</a:t>
            </a:r>
            <a:r>
              <a:rPr lang="en-US" kern="0" dirty="0" smtClean="0">
                <a:latin typeface="+mj-lt"/>
                <a:cs typeface="Arial" pitchFamily="34" charset="0"/>
              </a:rPr>
              <a:t> servers / cloud services requires join effort</a:t>
            </a:r>
            <a:endParaRPr lang="en-US" kern="0" dirty="0">
              <a:latin typeface="+mj-lt"/>
              <a:cs typeface="Arial" pitchFamily="34" charset="0"/>
            </a:endParaRPr>
          </a:p>
        </p:txBody>
      </p:sp>
      <p:sp>
        <p:nvSpPr>
          <p:cNvPr id="61" name="TextBox 121"/>
          <p:cNvSpPr txBox="1"/>
          <p:nvPr/>
        </p:nvSpPr>
        <p:spPr>
          <a:xfrm>
            <a:off x="1045954" y="7340924"/>
            <a:ext cx="2861544" cy="1985177"/>
          </a:xfrm>
          <a:prstGeom prst="rect">
            <a:avLst/>
          </a:prstGeom>
          <a:noFill/>
        </p:spPr>
        <p:txBody>
          <a:bodyPr wrap="square" lIns="137177" tIns="68589" rIns="137177" bIns="68589"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r"/>
            <a:r>
              <a:rPr lang="en-US" kern="0" dirty="0" smtClean="0">
                <a:latin typeface="+mj-lt"/>
                <a:cs typeface="Arial" pitchFamily="34" charset="0"/>
              </a:rPr>
              <a:t>We recommend DEV, QA, STAGE and PROD environments for the efficient build &amp; release </a:t>
            </a:r>
            <a:endParaRPr lang="en-US" kern="0" dirty="0">
              <a:latin typeface="+mj-lt"/>
              <a:cs typeface="Arial" pitchFamily="34" charset="0"/>
            </a:endParaRPr>
          </a:p>
        </p:txBody>
      </p:sp>
      <p:sp>
        <p:nvSpPr>
          <p:cNvPr id="62" name="TextBox 121"/>
          <p:cNvSpPr txBox="1"/>
          <p:nvPr/>
        </p:nvSpPr>
        <p:spPr>
          <a:xfrm>
            <a:off x="14825332" y="4258312"/>
            <a:ext cx="2009984" cy="2723841"/>
          </a:xfrm>
          <a:prstGeom prst="rect">
            <a:avLst/>
          </a:prstGeom>
          <a:noFill/>
        </p:spPr>
        <p:txBody>
          <a:bodyPr wrap="square" lIns="137177" tIns="68589" rIns="137177" bIns="68589"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kern="0" dirty="0" smtClean="0">
                <a:latin typeface="+mj-lt"/>
                <a:cs typeface="Arial" pitchFamily="34" charset="0"/>
              </a:rPr>
              <a:t>Promotion and Release pipeline will be common for service API’s &amp; AI Engine</a:t>
            </a:r>
            <a:endParaRPr lang="en-US" kern="0" dirty="0">
              <a:latin typeface="+mj-lt"/>
              <a:cs typeface="Arial" pitchFamily="34" charset="0"/>
            </a:endParaRPr>
          </a:p>
        </p:txBody>
      </p:sp>
      <p:sp>
        <p:nvSpPr>
          <p:cNvPr id="63" name="TextBox 121"/>
          <p:cNvSpPr txBox="1"/>
          <p:nvPr/>
        </p:nvSpPr>
        <p:spPr>
          <a:xfrm>
            <a:off x="1239794" y="4300434"/>
            <a:ext cx="2009984" cy="2723841"/>
          </a:xfrm>
          <a:prstGeom prst="rect">
            <a:avLst/>
          </a:prstGeom>
          <a:noFill/>
        </p:spPr>
        <p:txBody>
          <a:bodyPr wrap="square" lIns="137177" tIns="68589" rIns="137177" bIns="68589" rtlCol="0" anchor="ctr">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r"/>
            <a:r>
              <a:rPr lang="en-US" kern="0" dirty="0" smtClean="0">
                <a:latin typeface="+mj-lt"/>
                <a:cs typeface="Arial" pitchFamily="34" charset="0"/>
              </a:rPr>
              <a:t>We assumed Azure DevOps, AKS, AppService can be used as it fits the requirements</a:t>
            </a:r>
            <a:endParaRPr lang="en-US" kern="0" dirty="0">
              <a:latin typeface="+mj-lt"/>
              <a:cs typeface="Arial" pitchFamily="34" charset="0"/>
            </a:endParaRPr>
          </a:p>
        </p:txBody>
      </p:sp>
      <p:sp>
        <p:nvSpPr>
          <p:cNvPr id="64" name="TextBox 121"/>
          <p:cNvSpPr txBox="1"/>
          <p:nvPr/>
        </p:nvSpPr>
        <p:spPr>
          <a:xfrm>
            <a:off x="14399552" y="2341507"/>
            <a:ext cx="2861544" cy="1615845"/>
          </a:xfrm>
          <a:prstGeom prst="rect">
            <a:avLst/>
          </a:prstGeom>
          <a:noFill/>
        </p:spPr>
        <p:txBody>
          <a:bodyPr wrap="square" lIns="137177" tIns="68589" rIns="137177" bIns="68589"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kern="0" dirty="0" smtClean="0">
                <a:latin typeface="+mj-lt"/>
                <a:cs typeface="Arial" pitchFamily="34" charset="0"/>
              </a:rPr>
              <a:t>A dedicated pipeline can be created for Training the AI engine on demand </a:t>
            </a:r>
            <a:endParaRPr lang="en-US" kern="0" dirty="0">
              <a:latin typeface="+mj-lt"/>
              <a:cs typeface="Arial" pitchFamily="34" charset="0"/>
            </a:endParaRPr>
          </a:p>
        </p:txBody>
      </p:sp>
      <p:sp>
        <p:nvSpPr>
          <p:cNvPr id="65" name="TextBox 121"/>
          <p:cNvSpPr txBox="1"/>
          <p:nvPr/>
        </p:nvSpPr>
        <p:spPr>
          <a:xfrm>
            <a:off x="1152202" y="1928912"/>
            <a:ext cx="2861544" cy="1985177"/>
          </a:xfrm>
          <a:prstGeom prst="rect">
            <a:avLst/>
          </a:prstGeom>
          <a:noFill/>
        </p:spPr>
        <p:txBody>
          <a:bodyPr wrap="square" lIns="137177" tIns="68589" rIns="137177" bIns="68589"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r"/>
            <a:r>
              <a:rPr lang="en-US" kern="0" dirty="0" smtClean="0">
                <a:latin typeface="+mj-lt"/>
                <a:cs typeface="Arial" pitchFamily="34" charset="0"/>
              </a:rPr>
              <a:t>DMS Application and API Services will be developed as micro services (container native)</a:t>
            </a:r>
            <a:endParaRPr lang="en-US" kern="0" dirty="0">
              <a:latin typeface="+mj-lt"/>
              <a:cs typeface="Arial" pitchFamily="34" charset="0"/>
            </a:endParaRPr>
          </a:p>
        </p:txBody>
      </p:sp>
      <p:sp>
        <p:nvSpPr>
          <p:cNvPr id="66" name="Freeform 65"/>
          <p:cNvSpPr>
            <a:spLocks/>
          </p:cNvSpPr>
          <p:nvPr/>
        </p:nvSpPr>
        <p:spPr bwMode="auto">
          <a:xfrm flipH="1">
            <a:off x="11123731" y="1782592"/>
            <a:ext cx="2832406" cy="2844515"/>
          </a:xfrm>
          <a:custGeom>
            <a:avLst/>
            <a:gdLst>
              <a:gd name="T0" fmla="*/ 1165 w 1631"/>
              <a:gd name="T1" fmla="*/ 0 h 1662"/>
              <a:gd name="T2" fmla="*/ 1169 w 1631"/>
              <a:gd name="T3" fmla="*/ 6 h 1662"/>
              <a:gd name="T4" fmla="*/ 1560 w 1631"/>
              <a:gd name="T5" fmla="*/ 856 h 1662"/>
              <a:gd name="T6" fmla="*/ 1631 w 1631"/>
              <a:gd name="T7" fmla="*/ 1008 h 1662"/>
              <a:gd name="T8" fmla="*/ 1627 w 1631"/>
              <a:gd name="T9" fmla="*/ 1011 h 1662"/>
              <a:gd name="T10" fmla="*/ 1614 w 1631"/>
              <a:gd name="T11" fmla="*/ 1021 h 1662"/>
              <a:gd name="T12" fmla="*/ 1595 w 1631"/>
              <a:gd name="T13" fmla="*/ 1035 h 1662"/>
              <a:gd name="T14" fmla="*/ 1570 w 1631"/>
              <a:gd name="T15" fmla="*/ 1056 h 1662"/>
              <a:gd name="T16" fmla="*/ 1537 w 1631"/>
              <a:gd name="T17" fmla="*/ 1082 h 1662"/>
              <a:gd name="T18" fmla="*/ 1501 w 1631"/>
              <a:gd name="T19" fmla="*/ 1113 h 1662"/>
              <a:gd name="T20" fmla="*/ 1460 w 1631"/>
              <a:gd name="T21" fmla="*/ 1148 h 1662"/>
              <a:gd name="T22" fmla="*/ 1416 w 1631"/>
              <a:gd name="T23" fmla="*/ 1188 h 1662"/>
              <a:gd name="T24" fmla="*/ 1370 w 1631"/>
              <a:gd name="T25" fmla="*/ 1234 h 1662"/>
              <a:gd name="T26" fmla="*/ 1416 w 1631"/>
              <a:gd name="T27" fmla="*/ 1405 h 1662"/>
              <a:gd name="T28" fmla="*/ 1238 w 1631"/>
              <a:gd name="T29" fmla="*/ 1378 h 1662"/>
              <a:gd name="T30" fmla="*/ 1167 w 1631"/>
              <a:gd name="T31" fmla="*/ 1466 h 1662"/>
              <a:gd name="T32" fmla="*/ 1102 w 1631"/>
              <a:gd name="T33" fmla="*/ 1562 h 1662"/>
              <a:gd name="T34" fmla="*/ 1042 w 1631"/>
              <a:gd name="T35" fmla="*/ 1662 h 1662"/>
              <a:gd name="T36" fmla="*/ 891 w 1631"/>
              <a:gd name="T37" fmla="*/ 1606 h 1662"/>
              <a:gd name="T38" fmla="*/ 0 w 1631"/>
              <a:gd name="T39" fmla="*/ 1280 h 1662"/>
              <a:gd name="T40" fmla="*/ 21 w 1631"/>
              <a:gd name="T41" fmla="*/ 1207 h 1662"/>
              <a:gd name="T42" fmla="*/ 252 w 1631"/>
              <a:gd name="T43" fmla="*/ 382 h 1662"/>
              <a:gd name="T44" fmla="*/ 1165 w 1631"/>
              <a:gd name="T45" fmla="*/ 0 h 1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31" h="1662">
                <a:moveTo>
                  <a:pt x="1165" y="0"/>
                </a:moveTo>
                <a:lnTo>
                  <a:pt x="1169" y="6"/>
                </a:lnTo>
                <a:lnTo>
                  <a:pt x="1560" y="856"/>
                </a:lnTo>
                <a:lnTo>
                  <a:pt x="1631" y="1008"/>
                </a:lnTo>
                <a:lnTo>
                  <a:pt x="1627" y="1011"/>
                </a:lnTo>
                <a:lnTo>
                  <a:pt x="1614" y="1021"/>
                </a:lnTo>
                <a:lnTo>
                  <a:pt x="1595" y="1035"/>
                </a:lnTo>
                <a:lnTo>
                  <a:pt x="1570" y="1056"/>
                </a:lnTo>
                <a:lnTo>
                  <a:pt x="1537" y="1082"/>
                </a:lnTo>
                <a:lnTo>
                  <a:pt x="1501" y="1113"/>
                </a:lnTo>
                <a:lnTo>
                  <a:pt x="1460" y="1148"/>
                </a:lnTo>
                <a:lnTo>
                  <a:pt x="1416" y="1188"/>
                </a:lnTo>
                <a:lnTo>
                  <a:pt x="1370" y="1234"/>
                </a:lnTo>
                <a:lnTo>
                  <a:pt x="1416" y="1405"/>
                </a:lnTo>
                <a:lnTo>
                  <a:pt x="1238" y="1378"/>
                </a:lnTo>
                <a:lnTo>
                  <a:pt x="1167" y="1466"/>
                </a:lnTo>
                <a:lnTo>
                  <a:pt x="1102" y="1562"/>
                </a:lnTo>
                <a:lnTo>
                  <a:pt x="1042" y="1662"/>
                </a:lnTo>
                <a:lnTo>
                  <a:pt x="891" y="1606"/>
                </a:lnTo>
                <a:lnTo>
                  <a:pt x="0" y="1280"/>
                </a:lnTo>
                <a:lnTo>
                  <a:pt x="21" y="1207"/>
                </a:lnTo>
                <a:lnTo>
                  <a:pt x="252" y="382"/>
                </a:lnTo>
                <a:lnTo>
                  <a:pt x="1165" y="0"/>
                </a:lnTo>
                <a:close/>
              </a:path>
            </a:pathLst>
          </a:custGeom>
          <a:solidFill>
            <a:srgbClr val="91A418"/>
          </a:solidFill>
          <a:ln w="0">
            <a:noFill/>
            <a:prstDash val="solid"/>
            <a:round/>
            <a:headEnd/>
            <a:tailEnd/>
          </a:ln>
        </p:spPr>
        <p:txBody>
          <a:bodyPr vert="horz" wrap="square" lIns="137177" tIns="68589" rIns="137177" bIns="68589" numCol="1" anchor="t" anchorCtr="0" compatLnSpc="1">
            <a:prstTxWarp prst="textNoShape">
              <a:avLst/>
            </a:prstTxWarp>
          </a:bodyPr>
          <a:lstStyle/>
          <a:p>
            <a:endParaRPr lang="en-IN"/>
          </a:p>
        </p:txBody>
      </p:sp>
      <p:sp>
        <p:nvSpPr>
          <p:cNvPr id="67" name="Freeform 66"/>
          <p:cNvSpPr>
            <a:spLocks/>
          </p:cNvSpPr>
          <p:nvPr/>
        </p:nvSpPr>
        <p:spPr bwMode="auto">
          <a:xfrm flipH="1">
            <a:off x="11247031" y="1792859"/>
            <a:ext cx="2709106" cy="2738400"/>
          </a:xfrm>
          <a:custGeom>
            <a:avLst/>
            <a:gdLst>
              <a:gd name="T0" fmla="*/ 1169 w 1560"/>
              <a:gd name="T1" fmla="*/ 0 h 1600"/>
              <a:gd name="T2" fmla="*/ 1560 w 1560"/>
              <a:gd name="T3" fmla="*/ 850 h 1600"/>
              <a:gd name="T4" fmla="*/ 1524 w 1560"/>
              <a:gd name="T5" fmla="*/ 875 h 1600"/>
              <a:gd name="T6" fmla="*/ 1480 w 1560"/>
              <a:gd name="T7" fmla="*/ 908 h 1600"/>
              <a:gd name="T8" fmla="*/ 1430 w 1560"/>
              <a:gd name="T9" fmla="*/ 946 h 1600"/>
              <a:gd name="T10" fmla="*/ 1376 w 1560"/>
              <a:gd name="T11" fmla="*/ 992 h 1600"/>
              <a:gd name="T12" fmla="*/ 1317 w 1560"/>
              <a:gd name="T13" fmla="*/ 1044 h 1600"/>
              <a:gd name="T14" fmla="*/ 1255 w 1560"/>
              <a:gd name="T15" fmla="*/ 1103 h 1600"/>
              <a:gd name="T16" fmla="*/ 1194 w 1560"/>
              <a:gd name="T17" fmla="*/ 1169 h 1600"/>
              <a:gd name="T18" fmla="*/ 1130 w 1560"/>
              <a:gd name="T19" fmla="*/ 1242 h 1600"/>
              <a:gd name="T20" fmla="*/ 1067 w 1560"/>
              <a:gd name="T21" fmla="*/ 1320 h 1600"/>
              <a:gd name="T22" fmla="*/ 1006 w 1560"/>
              <a:gd name="T23" fmla="*/ 1407 h 1600"/>
              <a:gd name="T24" fmla="*/ 946 w 1560"/>
              <a:gd name="T25" fmla="*/ 1501 h 1600"/>
              <a:gd name="T26" fmla="*/ 891 w 1560"/>
              <a:gd name="T27" fmla="*/ 1600 h 1600"/>
              <a:gd name="T28" fmla="*/ 0 w 1560"/>
              <a:gd name="T29" fmla="*/ 1274 h 1600"/>
              <a:gd name="T30" fmla="*/ 21 w 1560"/>
              <a:gd name="T31" fmla="*/ 1201 h 1600"/>
              <a:gd name="T32" fmla="*/ 67 w 1560"/>
              <a:gd name="T33" fmla="*/ 1080 h 1600"/>
              <a:gd name="T34" fmla="*/ 119 w 1560"/>
              <a:gd name="T35" fmla="*/ 967 h 1600"/>
              <a:gd name="T36" fmla="*/ 177 w 1560"/>
              <a:gd name="T37" fmla="*/ 862 h 1600"/>
              <a:gd name="T38" fmla="*/ 238 w 1560"/>
              <a:gd name="T39" fmla="*/ 764 h 1600"/>
              <a:gd name="T40" fmla="*/ 302 w 1560"/>
              <a:gd name="T41" fmla="*/ 672 h 1600"/>
              <a:gd name="T42" fmla="*/ 369 w 1560"/>
              <a:gd name="T43" fmla="*/ 587 h 1600"/>
              <a:gd name="T44" fmla="*/ 438 w 1560"/>
              <a:gd name="T45" fmla="*/ 508 h 1600"/>
              <a:gd name="T46" fmla="*/ 507 w 1560"/>
              <a:gd name="T47" fmla="*/ 437 h 1600"/>
              <a:gd name="T48" fmla="*/ 578 w 1560"/>
              <a:gd name="T49" fmla="*/ 370 h 1600"/>
              <a:gd name="T50" fmla="*/ 647 w 1560"/>
              <a:gd name="T51" fmla="*/ 311 h 1600"/>
              <a:gd name="T52" fmla="*/ 716 w 1560"/>
              <a:gd name="T53" fmla="*/ 257 h 1600"/>
              <a:gd name="T54" fmla="*/ 783 w 1560"/>
              <a:gd name="T55" fmla="*/ 209 h 1600"/>
              <a:gd name="T56" fmla="*/ 848 w 1560"/>
              <a:gd name="T57" fmla="*/ 167 h 1600"/>
              <a:gd name="T58" fmla="*/ 910 w 1560"/>
              <a:gd name="T59" fmla="*/ 128 h 1600"/>
              <a:gd name="T60" fmla="*/ 965 w 1560"/>
              <a:gd name="T61" fmla="*/ 96 h 1600"/>
              <a:gd name="T62" fmla="*/ 1019 w 1560"/>
              <a:gd name="T63" fmla="*/ 69 h 1600"/>
              <a:gd name="T64" fmla="*/ 1065 w 1560"/>
              <a:gd name="T65" fmla="*/ 44 h 1600"/>
              <a:gd name="T66" fmla="*/ 1107 w 1560"/>
              <a:gd name="T67" fmla="*/ 27 h 1600"/>
              <a:gd name="T68" fmla="*/ 1142 w 1560"/>
              <a:gd name="T69" fmla="*/ 11 h 1600"/>
              <a:gd name="T70" fmla="*/ 1169 w 1560"/>
              <a:gd name="T71" fmla="*/ 0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60" h="1600">
                <a:moveTo>
                  <a:pt x="1169" y="0"/>
                </a:moveTo>
                <a:lnTo>
                  <a:pt x="1560" y="850"/>
                </a:lnTo>
                <a:lnTo>
                  <a:pt x="1524" y="875"/>
                </a:lnTo>
                <a:lnTo>
                  <a:pt x="1480" y="908"/>
                </a:lnTo>
                <a:lnTo>
                  <a:pt x="1430" y="946"/>
                </a:lnTo>
                <a:lnTo>
                  <a:pt x="1376" y="992"/>
                </a:lnTo>
                <a:lnTo>
                  <a:pt x="1317" y="1044"/>
                </a:lnTo>
                <a:lnTo>
                  <a:pt x="1255" y="1103"/>
                </a:lnTo>
                <a:lnTo>
                  <a:pt x="1194" y="1169"/>
                </a:lnTo>
                <a:lnTo>
                  <a:pt x="1130" y="1242"/>
                </a:lnTo>
                <a:lnTo>
                  <a:pt x="1067" y="1320"/>
                </a:lnTo>
                <a:lnTo>
                  <a:pt x="1006" y="1407"/>
                </a:lnTo>
                <a:lnTo>
                  <a:pt x="946" y="1501"/>
                </a:lnTo>
                <a:lnTo>
                  <a:pt x="891" y="1600"/>
                </a:lnTo>
                <a:lnTo>
                  <a:pt x="0" y="1274"/>
                </a:lnTo>
                <a:lnTo>
                  <a:pt x="21" y="1201"/>
                </a:lnTo>
                <a:lnTo>
                  <a:pt x="67" y="1080"/>
                </a:lnTo>
                <a:lnTo>
                  <a:pt x="119" y="967"/>
                </a:lnTo>
                <a:lnTo>
                  <a:pt x="177" y="862"/>
                </a:lnTo>
                <a:lnTo>
                  <a:pt x="238" y="764"/>
                </a:lnTo>
                <a:lnTo>
                  <a:pt x="302" y="672"/>
                </a:lnTo>
                <a:lnTo>
                  <a:pt x="369" y="587"/>
                </a:lnTo>
                <a:lnTo>
                  <a:pt x="438" y="508"/>
                </a:lnTo>
                <a:lnTo>
                  <a:pt x="507" y="437"/>
                </a:lnTo>
                <a:lnTo>
                  <a:pt x="578" y="370"/>
                </a:lnTo>
                <a:lnTo>
                  <a:pt x="647" y="311"/>
                </a:lnTo>
                <a:lnTo>
                  <a:pt x="716" y="257"/>
                </a:lnTo>
                <a:lnTo>
                  <a:pt x="783" y="209"/>
                </a:lnTo>
                <a:lnTo>
                  <a:pt x="848" y="167"/>
                </a:lnTo>
                <a:lnTo>
                  <a:pt x="910" y="128"/>
                </a:lnTo>
                <a:lnTo>
                  <a:pt x="965" y="96"/>
                </a:lnTo>
                <a:lnTo>
                  <a:pt x="1019" y="69"/>
                </a:lnTo>
                <a:lnTo>
                  <a:pt x="1065" y="44"/>
                </a:lnTo>
                <a:lnTo>
                  <a:pt x="1107" y="27"/>
                </a:lnTo>
                <a:lnTo>
                  <a:pt x="1142" y="11"/>
                </a:lnTo>
                <a:lnTo>
                  <a:pt x="1169" y="0"/>
                </a:lnTo>
                <a:close/>
              </a:path>
            </a:pathLst>
          </a:custGeom>
          <a:solidFill>
            <a:srgbClr val="86ED00">
              <a:alpha val="30000"/>
            </a:srgbClr>
          </a:solidFill>
          <a:ln w="0">
            <a:noFill/>
            <a:prstDash val="solid"/>
            <a:round/>
            <a:headEnd/>
            <a:tailEnd/>
          </a:ln>
        </p:spPr>
        <p:txBody>
          <a:bodyPr vert="horz" wrap="square" lIns="137177" tIns="68589" rIns="137177" bIns="68589" numCol="1" anchor="t" anchorCtr="0" compatLnSpc="1">
            <a:prstTxWarp prst="textNoShape">
              <a:avLst/>
            </a:prstTxWarp>
          </a:bodyPr>
          <a:lstStyle/>
          <a:p>
            <a:endParaRPr lang="en-IN"/>
          </a:p>
        </p:txBody>
      </p:sp>
      <p:sp>
        <p:nvSpPr>
          <p:cNvPr id="68" name="Freeform 67"/>
          <p:cNvSpPr>
            <a:spLocks/>
          </p:cNvSpPr>
          <p:nvPr/>
        </p:nvSpPr>
        <p:spPr bwMode="auto">
          <a:xfrm flipH="1">
            <a:off x="11955566" y="4105095"/>
            <a:ext cx="2686532" cy="2959185"/>
          </a:xfrm>
          <a:custGeom>
            <a:avLst/>
            <a:gdLst>
              <a:gd name="T0" fmla="*/ 382 w 1547"/>
              <a:gd name="T1" fmla="*/ 0 h 1729"/>
              <a:gd name="T2" fmla="*/ 390 w 1547"/>
              <a:gd name="T3" fmla="*/ 2 h 1729"/>
              <a:gd name="T4" fmla="*/ 1264 w 1547"/>
              <a:gd name="T5" fmla="*/ 332 h 1729"/>
              <a:gd name="T6" fmla="*/ 1422 w 1547"/>
              <a:gd name="T7" fmla="*/ 390 h 1729"/>
              <a:gd name="T8" fmla="*/ 1420 w 1547"/>
              <a:gd name="T9" fmla="*/ 395 h 1729"/>
              <a:gd name="T10" fmla="*/ 1418 w 1547"/>
              <a:gd name="T11" fmla="*/ 411 h 1729"/>
              <a:gd name="T12" fmla="*/ 1414 w 1547"/>
              <a:gd name="T13" fmla="*/ 436 h 1729"/>
              <a:gd name="T14" fmla="*/ 1410 w 1547"/>
              <a:gd name="T15" fmla="*/ 468 h 1729"/>
              <a:gd name="T16" fmla="*/ 1406 w 1547"/>
              <a:gd name="T17" fmla="*/ 508 h 1729"/>
              <a:gd name="T18" fmla="*/ 1403 w 1547"/>
              <a:gd name="T19" fmla="*/ 556 h 1729"/>
              <a:gd name="T20" fmla="*/ 1399 w 1547"/>
              <a:gd name="T21" fmla="*/ 610 h 1729"/>
              <a:gd name="T22" fmla="*/ 1395 w 1547"/>
              <a:gd name="T23" fmla="*/ 670 h 1729"/>
              <a:gd name="T24" fmla="*/ 1395 w 1547"/>
              <a:gd name="T25" fmla="*/ 733 h 1729"/>
              <a:gd name="T26" fmla="*/ 1547 w 1547"/>
              <a:gd name="T27" fmla="*/ 823 h 1729"/>
              <a:gd name="T28" fmla="*/ 1401 w 1547"/>
              <a:gd name="T29" fmla="*/ 931 h 1729"/>
              <a:gd name="T30" fmla="*/ 1412 w 1547"/>
              <a:gd name="T31" fmla="*/ 1044 h 1729"/>
              <a:gd name="T32" fmla="*/ 1431 w 1547"/>
              <a:gd name="T33" fmla="*/ 1157 h 1729"/>
              <a:gd name="T34" fmla="*/ 1460 w 1547"/>
              <a:gd name="T35" fmla="*/ 1270 h 1729"/>
              <a:gd name="T36" fmla="*/ 1314 w 1547"/>
              <a:gd name="T37" fmla="*/ 1338 h 1729"/>
              <a:gd name="T38" fmla="*/ 451 w 1547"/>
              <a:gd name="T39" fmla="*/ 1729 h 1729"/>
              <a:gd name="T40" fmla="*/ 414 w 1547"/>
              <a:gd name="T41" fmla="*/ 1664 h 1729"/>
              <a:gd name="T42" fmla="*/ 0 w 1547"/>
              <a:gd name="T43" fmla="*/ 913 h 1729"/>
              <a:gd name="T44" fmla="*/ 382 w 1547"/>
              <a:gd name="T45" fmla="*/ 0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7" h="1729">
                <a:moveTo>
                  <a:pt x="382" y="0"/>
                </a:moveTo>
                <a:lnTo>
                  <a:pt x="390" y="2"/>
                </a:lnTo>
                <a:lnTo>
                  <a:pt x="1264" y="332"/>
                </a:lnTo>
                <a:lnTo>
                  <a:pt x="1422" y="390"/>
                </a:lnTo>
                <a:lnTo>
                  <a:pt x="1420" y="395"/>
                </a:lnTo>
                <a:lnTo>
                  <a:pt x="1418" y="411"/>
                </a:lnTo>
                <a:lnTo>
                  <a:pt x="1414" y="436"/>
                </a:lnTo>
                <a:lnTo>
                  <a:pt x="1410" y="468"/>
                </a:lnTo>
                <a:lnTo>
                  <a:pt x="1406" y="508"/>
                </a:lnTo>
                <a:lnTo>
                  <a:pt x="1403" y="556"/>
                </a:lnTo>
                <a:lnTo>
                  <a:pt x="1399" y="610"/>
                </a:lnTo>
                <a:lnTo>
                  <a:pt x="1395" y="670"/>
                </a:lnTo>
                <a:lnTo>
                  <a:pt x="1395" y="733"/>
                </a:lnTo>
                <a:lnTo>
                  <a:pt x="1547" y="823"/>
                </a:lnTo>
                <a:lnTo>
                  <a:pt x="1401" y="931"/>
                </a:lnTo>
                <a:lnTo>
                  <a:pt x="1412" y="1044"/>
                </a:lnTo>
                <a:lnTo>
                  <a:pt x="1431" y="1157"/>
                </a:lnTo>
                <a:lnTo>
                  <a:pt x="1460" y="1270"/>
                </a:lnTo>
                <a:lnTo>
                  <a:pt x="1314" y="1338"/>
                </a:lnTo>
                <a:lnTo>
                  <a:pt x="451" y="1729"/>
                </a:lnTo>
                <a:lnTo>
                  <a:pt x="414" y="1664"/>
                </a:lnTo>
                <a:lnTo>
                  <a:pt x="0" y="913"/>
                </a:lnTo>
                <a:lnTo>
                  <a:pt x="382" y="0"/>
                </a:lnTo>
                <a:close/>
              </a:path>
            </a:pathLst>
          </a:custGeom>
          <a:solidFill>
            <a:srgbClr val="002060"/>
          </a:solidFill>
          <a:ln w="0">
            <a:noFill/>
            <a:prstDash val="solid"/>
            <a:round/>
            <a:headEnd/>
            <a:tailEnd/>
          </a:ln>
        </p:spPr>
        <p:txBody>
          <a:bodyPr vert="horz" wrap="square" lIns="137177" tIns="68589" rIns="137177" bIns="68589" numCol="1" anchor="t" anchorCtr="0" compatLnSpc="1">
            <a:prstTxWarp prst="textNoShape">
              <a:avLst/>
            </a:prstTxWarp>
          </a:bodyPr>
          <a:lstStyle/>
          <a:p>
            <a:endParaRPr lang="en-IN"/>
          </a:p>
        </p:txBody>
      </p:sp>
      <p:sp>
        <p:nvSpPr>
          <p:cNvPr id="69" name="Freeform 68"/>
          <p:cNvSpPr>
            <a:spLocks/>
          </p:cNvSpPr>
          <p:nvPr/>
        </p:nvSpPr>
        <p:spPr bwMode="auto">
          <a:xfrm flipH="1">
            <a:off x="12360196" y="4108518"/>
            <a:ext cx="1892900" cy="2955762"/>
          </a:xfrm>
          <a:custGeom>
            <a:avLst/>
            <a:gdLst>
              <a:gd name="T0" fmla="*/ 166 w 1090"/>
              <a:gd name="T1" fmla="*/ 0 h 1727"/>
              <a:gd name="T2" fmla="*/ 1040 w 1090"/>
              <a:gd name="T3" fmla="*/ 330 h 1727"/>
              <a:gd name="T4" fmla="*/ 1031 w 1090"/>
              <a:gd name="T5" fmla="*/ 378 h 1727"/>
              <a:gd name="T6" fmla="*/ 1021 w 1090"/>
              <a:gd name="T7" fmla="*/ 437 h 1727"/>
              <a:gd name="T8" fmla="*/ 1014 w 1090"/>
              <a:gd name="T9" fmla="*/ 508 h 1727"/>
              <a:gd name="T10" fmla="*/ 1006 w 1090"/>
              <a:gd name="T11" fmla="*/ 589 h 1727"/>
              <a:gd name="T12" fmla="*/ 1002 w 1090"/>
              <a:gd name="T13" fmla="*/ 677 h 1727"/>
              <a:gd name="T14" fmla="*/ 1002 w 1090"/>
              <a:gd name="T15" fmla="*/ 773 h 1727"/>
              <a:gd name="T16" fmla="*/ 1006 w 1090"/>
              <a:gd name="T17" fmla="*/ 875 h 1727"/>
              <a:gd name="T18" fmla="*/ 1016 w 1090"/>
              <a:gd name="T19" fmla="*/ 984 h 1727"/>
              <a:gd name="T20" fmla="*/ 1033 w 1090"/>
              <a:gd name="T21" fmla="*/ 1098 h 1727"/>
              <a:gd name="T22" fmla="*/ 1058 w 1090"/>
              <a:gd name="T23" fmla="*/ 1215 h 1727"/>
              <a:gd name="T24" fmla="*/ 1090 w 1090"/>
              <a:gd name="T25" fmla="*/ 1336 h 1727"/>
              <a:gd name="T26" fmla="*/ 227 w 1090"/>
              <a:gd name="T27" fmla="*/ 1727 h 1727"/>
              <a:gd name="T28" fmla="*/ 190 w 1090"/>
              <a:gd name="T29" fmla="*/ 1662 h 1727"/>
              <a:gd name="T30" fmla="*/ 135 w 1090"/>
              <a:gd name="T31" fmla="*/ 1529 h 1727"/>
              <a:gd name="T32" fmla="*/ 89 w 1090"/>
              <a:gd name="T33" fmla="*/ 1399 h 1727"/>
              <a:gd name="T34" fmla="*/ 54 w 1090"/>
              <a:gd name="T35" fmla="*/ 1272 h 1727"/>
              <a:gd name="T36" fmla="*/ 29 w 1090"/>
              <a:gd name="T37" fmla="*/ 1147 h 1727"/>
              <a:gd name="T38" fmla="*/ 12 w 1090"/>
              <a:gd name="T39" fmla="*/ 1027 h 1727"/>
              <a:gd name="T40" fmla="*/ 2 w 1090"/>
              <a:gd name="T41" fmla="*/ 910 h 1727"/>
              <a:gd name="T42" fmla="*/ 0 w 1090"/>
              <a:gd name="T43" fmla="*/ 796 h 1727"/>
              <a:gd name="T44" fmla="*/ 2 w 1090"/>
              <a:gd name="T45" fmla="*/ 689 h 1727"/>
              <a:gd name="T46" fmla="*/ 12 w 1090"/>
              <a:gd name="T47" fmla="*/ 587 h 1727"/>
              <a:gd name="T48" fmla="*/ 24 w 1090"/>
              <a:gd name="T49" fmla="*/ 491 h 1727"/>
              <a:gd name="T50" fmla="*/ 41 w 1090"/>
              <a:gd name="T51" fmla="*/ 401 h 1727"/>
              <a:gd name="T52" fmla="*/ 58 w 1090"/>
              <a:gd name="T53" fmla="*/ 320 h 1727"/>
              <a:gd name="T54" fmla="*/ 77 w 1090"/>
              <a:gd name="T55" fmla="*/ 245 h 1727"/>
              <a:gd name="T56" fmla="*/ 98 w 1090"/>
              <a:gd name="T57" fmla="*/ 178 h 1727"/>
              <a:gd name="T58" fmla="*/ 118 w 1090"/>
              <a:gd name="T59" fmla="*/ 119 h 1727"/>
              <a:gd name="T60" fmla="*/ 135 w 1090"/>
              <a:gd name="T61" fmla="*/ 71 h 1727"/>
              <a:gd name="T62" fmla="*/ 152 w 1090"/>
              <a:gd name="T63" fmla="*/ 31 h 1727"/>
              <a:gd name="T64" fmla="*/ 166 w 1090"/>
              <a:gd name="T65"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90" h="1727">
                <a:moveTo>
                  <a:pt x="166" y="0"/>
                </a:moveTo>
                <a:lnTo>
                  <a:pt x="1040" y="330"/>
                </a:lnTo>
                <a:lnTo>
                  <a:pt x="1031" y="378"/>
                </a:lnTo>
                <a:lnTo>
                  <a:pt x="1021" y="437"/>
                </a:lnTo>
                <a:lnTo>
                  <a:pt x="1014" y="508"/>
                </a:lnTo>
                <a:lnTo>
                  <a:pt x="1006" y="589"/>
                </a:lnTo>
                <a:lnTo>
                  <a:pt x="1002" y="677"/>
                </a:lnTo>
                <a:lnTo>
                  <a:pt x="1002" y="773"/>
                </a:lnTo>
                <a:lnTo>
                  <a:pt x="1006" y="875"/>
                </a:lnTo>
                <a:lnTo>
                  <a:pt x="1016" y="984"/>
                </a:lnTo>
                <a:lnTo>
                  <a:pt x="1033" y="1098"/>
                </a:lnTo>
                <a:lnTo>
                  <a:pt x="1058" y="1215"/>
                </a:lnTo>
                <a:lnTo>
                  <a:pt x="1090" y="1336"/>
                </a:lnTo>
                <a:lnTo>
                  <a:pt x="227" y="1727"/>
                </a:lnTo>
                <a:lnTo>
                  <a:pt x="190" y="1662"/>
                </a:lnTo>
                <a:lnTo>
                  <a:pt x="135" y="1529"/>
                </a:lnTo>
                <a:lnTo>
                  <a:pt x="89" y="1399"/>
                </a:lnTo>
                <a:lnTo>
                  <a:pt x="54" y="1272"/>
                </a:lnTo>
                <a:lnTo>
                  <a:pt x="29" y="1147"/>
                </a:lnTo>
                <a:lnTo>
                  <a:pt x="12" y="1027"/>
                </a:lnTo>
                <a:lnTo>
                  <a:pt x="2" y="910"/>
                </a:lnTo>
                <a:lnTo>
                  <a:pt x="0" y="796"/>
                </a:lnTo>
                <a:lnTo>
                  <a:pt x="2" y="689"/>
                </a:lnTo>
                <a:lnTo>
                  <a:pt x="12" y="587"/>
                </a:lnTo>
                <a:lnTo>
                  <a:pt x="24" y="491"/>
                </a:lnTo>
                <a:lnTo>
                  <a:pt x="41" y="401"/>
                </a:lnTo>
                <a:lnTo>
                  <a:pt x="58" y="320"/>
                </a:lnTo>
                <a:lnTo>
                  <a:pt x="77" y="245"/>
                </a:lnTo>
                <a:lnTo>
                  <a:pt x="98" y="178"/>
                </a:lnTo>
                <a:lnTo>
                  <a:pt x="118" y="119"/>
                </a:lnTo>
                <a:lnTo>
                  <a:pt x="135" y="71"/>
                </a:lnTo>
                <a:lnTo>
                  <a:pt x="152" y="31"/>
                </a:lnTo>
                <a:lnTo>
                  <a:pt x="166" y="0"/>
                </a:lnTo>
                <a:close/>
              </a:path>
            </a:pathLst>
          </a:custGeom>
          <a:solidFill>
            <a:schemeClr val="accent3">
              <a:lumMod val="20000"/>
              <a:lumOff val="80000"/>
              <a:alpha val="50000"/>
            </a:schemeClr>
          </a:solidFill>
          <a:ln w="0">
            <a:noFill/>
            <a:prstDash val="solid"/>
            <a:round/>
            <a:headEnd/>
            <a:tailEnd/>
          </a:ln>
        </p:spPr>
        <p:txBody>
          <a:bodyPr vert="horz" wrap="square" lIns="137177" tIns="68589" rIns="137177" bIns="68589" numCol="1" anchor="t" anchorCtr="0" compatLnSpc="1">
            <a:prstTxWarp prst="textNoShape">
              <a:avLst/>
            </a:prstTxWarp>
          </a:bodyPr>
          <a:lstStyle/>
          <a:p>
            <a:endParaRPr lang="en-IN"/>
          </a:p>
        </p:txBody>
      </p:sp>
      <p:sp>
        <p:nvSpPr>
          <p:cNvPr id="70" name="Freeform 69"/>
          <p:cNvSpPr>
            <a:spLocks/>
          </p:cNvSpPr>
          <p:nvPr/>
        </p:nvSpPr>
        <p:spPr bwMode="auto">
          <a:xfrm flipH="1">
            <a:off x="10880606" y="6391662"/>
            <a:ext cx="2884504" cy="2788035"/>
          </a:xfrm>
          <a:custGeom>
            <a:avLst/>
            <a:gdLst>
              <a:gd name="T0" fmla="*/ 1003 w 1661"/>
              <a:gd name="T1" fmla="*/ 0 h 1629"/>
              <a:gd name="T2" fmla="*/ 1007 w 1661"/>
              <a:gd name="T3" fmla="*/ 3 h 1629"/>
              <a:gd name="T4" fmla="*/ 1015 w 1661"/>
              <a:gd name="T5" fmla="*/ 17 h 1629"/>
              <a:gd name="T6" fmla="*/ 1030 w 1661"/>
              <a:gd name="T7" fmla="*/ 36 h 1629"/>
              <a:gd name="T8" fmla="*/ 1051 w 1661"/>
              <a:gd name="T9" fmla="*/ 61 h 1629"/>
              <a:gd name="T10" fmla="*/ 1078 w 1661"/>
              <a:gd name="T11" fmla="*/ 94 h 1629"/>
              <a:gd name="T12" fmla="*/ 1109 w 1661"/>
              <a:gd name="T13" fmla="*/ 130 h 1629"/>
              <a:gd name="T14" fmla="*/ 1145 w 1661"/>
              <a:gd name="T15" fmla="*/ 169 h 1629"/>
              <a:gd name="T16" fmla="*/ 1185 w 1661"/>
              <a:gd name="T17" fmla="*/ 213 h 1629"/>
              <a:gd name="T18" fmla="*/ 1230 w 1661"/>
              <a:gd name="T19" fmla="*/ 259 h 1629"/>
              <a:gd name="T20" fmla="*/ 1400 w 1661"/>
              <a:gd name="T21" fmla="*/ 213 h 1629"/>
              <a:gd name="T22" fmla="*/ 1377 w 1661"/>
              <a:gd name="T23" fmla="*/ 391 h 1629"/>
              <a:gd name="T24" fmla="*/ 1466 w 1661"/>
              <a:gd name="T25" fmla="*/ 460 h 1629"/>
              <a:gd name="T26" fmla="*/ 1562 w 1661"/>
              <a:gd name="T27" fmla="*/ 525 h 1629"/>
              <a:gd name="T28" fmla="*/ 1661 w 1661"/>
              <a:gd name="T29" fmla="*/ 585 h 1629"/>
              <a:gd name="T30" fmla="*/ 1608 w 1661"/>
              <a:gd name="T31" fmla="*/ 735 h 1629"/>
              <a:gd name="T32" fmla="*/ 1289 w 1661"/>
              <a:gd name="T33" fmla="*/ 1629 h 1629"/>
              <a:gd name="T34" fmla="*/ 1216 w 1661"/>
              <a:gd name="T35" fmla="*/ 1608 h 1629"/>
              <a:gd name="T36" fmla="*/ 387 w 1661"/>
              <a:gd name="T37" fmla="*/ 1383 h 1629"/>
              <a:gd name="T38" fmla="*/ 0 w 1661"/>
              <a:gd name="T39" fmla="*/ 474 h 1629"/>
              <a:gd name="T40" fmla="*/ 5 w 1661"/>
              <a:gd name="T41" fmla="*/ 472 h 1629"/>
              <a:gd name="T42" fmla="*/ 852 w 1661"/>
              <a:gd name="T43" fmla="*/ 71 h 1629"/>
              <a:gd name="T44" fmla="*/ 1003 w 1661"/>
              <a:gd name="T45" fmla="*/ 0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61" h="1629">
                <a:moveTo>
                  <a:pt x="1003" y="0"/>
                </a:moveTo>
                <a:lnTo>
                  <a:pt x="1007" y="3"/>
                </a:lnTo>
                <a:lnTo>
                  <a:pt x="1015" y="17"/>
                </a:lnTo>
                <a:lnTo>
                  <a:pt x="1030" y="36"/>
                </a:lnTo>
                <a:lnTo>
                  <a:pt x="1051" y="61"/>
                </a:lnTo>
                <a:lnTo>
                  <a:pt x="1078" y="94"/>
                </a:lnTo>
                <a:lnTo>
                  <a:pt x="1109" y="130"/>
                </a:lnTo>
                <a:lnTo>
                  <a:pt x="1145" y="169"/>
                </a:lnTo>
                <a:lnTo>
                  <a:pt x="1185" y="213"/>
                </a:lnTo>
                <a:lnTo>
                  <a:pt x="1230" y="259"/>
                </a:lnTo>
                <a:lnTo>
                  <a:pt x="1400" y="213"/>
                </a:lnTo>
                <a:lnTo>
                  <a:pt x="1377" y="391"/>
                </a:lnTo>
                <a:lnTo>
                  <a:pt x="1466" y="460"/>
                </a:lnTo>
                <a:lnTo>
                  <a:pt x="1562" y="525"/>
                </a:lnTo>
                <a:lnTo>
                  <a:pt x="1661" y="585"/>
                </a:lnTo>
                <a:lnTo>
                  <a:pt x="1608" y="735"/>
                </a:lnTo>
                <a:lnTo>
                  <a:pt x="1289" y="1629"/>
                </a:lnTo>
                <a:lnTo>
                  <a:pt x="1216" y="1608"/>
                </a:lnTo>
                <a:lnTo>
                  <a:pt x="387" y="1383"/>
                </a:lnTo>
                <a:lnTo>
                  <a:pt x="0" y="474"/>
                </a:lnTo>
                <a:lnTo>
                  <a:pt x="5" y="472"/>
                </a:lnTo>
                <a:lnTo>
                  <a:pt x="852" y="71"/>
                </a:lnTo>
                <a:lnTo>
                  <a:pt x="1003" y="0"/>
                </a:lnTo>
                <a:close/>
              </a:path>
            </a:pathLst>
          </a:custGeom>
          <a:solidFill>
            <a:srgbClr val="FA7902"/>
          </a:solidFill>
          <a:ln w="0">
            <a:noFill/>
            <a:prstDash val="solid"/>
            <a:round/>
            <a:headEnd/>
            <a:tailEnd/>
          </a:ln>
        </p:spPr>
        <p:txBody>
          <a:bodyPr vert="horz" wrap="square" lIns="137177" tIns="68589" rIns="137177" bIns="68589" numCol="1" anchor="t" anchorCtr="0" compatLnSpc="1">
            <a:prstTxWarp prst="textNoShape">
              <a:avLst/>
            </a:prstTxWarp>
          </a:bodyPr>
          <a:lstStyle/>
          <a:p>
            <a:endParaRPr lang="en-IN"/>
          </a:p>
        </p:txBody>
      </p:sp>
      <p:sp>
        <p:nvSpPr>
          <p:cNvPr id="71" name="Freeform 70"/>
          <p:cNvSpPr>
            <a:spLocks/>
          </p:cNvSpPr>
          <p:nvPr/>
        </p:nvSpPr>
        <p:spPr bwMode="auto">
          <a:xfrm flipH="1">
            <a:off x="10972648" y="6513177"/>
            <a:ext cx="2783780" cy="2666517"/>
          </a:xfrm>
          <a:custGeom>
            <a:avLst/>
            <a:gdLst>
              <a:gd name="T0" fmla="*/ 847 w 1603"/>
              <a:gd name="T1" fmla="*/ 0 h 1558"/>
              <a:gd name="T2" fmla="*/ 872 w 1603"/>
              <a:gd name="T3" fmla="*/ 38 h 1558"/>
              <a:gd name="T4" fmla="*/ 904 w 1603"/>
              <a:gd name="T5" fmla="*/ 80 h 1558"/>
              <a:gd name="T6" fmla="*/ 944 w 1603"/>
              <a:gd name="T7" fmla="*/ 130 h 1558"/>
              <a:gd name="T8" fmla="*/ 990 w 1603"/>
              <a:gd name="T9" fmla="*/ 184 h 1558"/>
              <a:gd name="T10" fmla="*/ 1042 w 1603"/>
              <a:gd name="T11" fmla="*/ 243 h 1558"/>
              <a:gd name="T12" fmla="*/ 1102 w 1603"/>
              <a:gd name="T13" fmla="*/ 303 h 1558"/>
              <a:gd name="T14" fmla="*/ 1169 w 1603"/>
              <a:gd name="T15" fmla="*/ 366 h 1558"/>
              <a:gd name="T16" fmla="*/ 1242 w 1603"/>
              <a:gd name="T17" fmla="*/ 428 h 1558"/>
              <a:gd name="T18" fmla="*/ 1322 w 1603"/>
              <a:gd name="T19" fmla="*/ 491 h 1558"/>
              <a:gd name="T20" fmla="*/ 1409 w 1603"/>
              <a:gd name="T21" fmla="*/ 552 h 1558"/>
              <a:gd name="T22" fmla="*/ 1503 w 1603"/>
              <a:gd name="T23" fmla="*/ 610 h 1558"/>
              <a:gd name="T24" fmla="*/ 1603 w 1603"/>
              <a:gd name="T25" fmla="*/ 664 h 1558"/>
              <a:gd name="T26" fmla="*/ 1284 w 1603"/>
              <a:gd name="T27" fmla="*/ 1558 h 1558"/>
              <a:gd name="T28" fmla="*/ 1211 w 1603"/>
              <a:gd name="T29" fmla="*/ 1537 h 1558"/>
              <a:gd name="T30" fmla="*/ 1090 w 1603"/>
              <a:gd name="T31" fmla="*/ 1493 h 1558"/>
              <a:gd name="T32" fmla="*/ 975 w 1603"/>
              <a:gd name="T33" fmla="*/ 1441 h 1558"/>
              <a:gd name="T34" fmla="*/ 870 w 1603"/>
              <a:gd name="T35" fmla="*/ 1385 h 1558"/>
              <a:gd name="T36" fmla="*/ 770 w 1603"/>
              <a:gd name="T37" fmla="*/ 1324 h 1558"/>
              <a:gd name="T38" fmla="*/ 678 w 1603"/>
              <a:gd name="T39" fmla="*/ 1261 h 1558"/>
              <a:gd name="T40" fmla="*/ 593 w 1603"/>
              <a:gd name="T41" fmla="*/ 1195 h 1558"/>
              <a:gd name="T42" fmla="*/ 515 w 1603"/>
              <a:gd name="T43" fmla="*/ 1126 h 1558"/>
              <a:gd name="T44" fmla="*/ 442 w 1603"/>
              <a:gd name="T45" fmla="*/ 1057 h 1558"/>
              <a:gd name="T46" fmla="*/ 375 w 1603"/>
              <a:gd name="T47" fmla="*/ 988 h 1558"/>
              <a:gd name="T48" fmla="*/ 315 w 1603"/>
              <a:gd name="T49" fmla="*/ 919 h 1558"/>
              <a:gd name="T50" fmla="*/ 261 w 1603"/>
              <a:gd name="T51" fmla="*/ 850 h 1558"/>
              <a:gd name="T52" fmla="*/ 211 w 1603"/>
              <a:gd name="T53" fmla="*/ 783 h 1558"/>
              <a:gd name="T54" fmla="*/ 169 w 1603"/>
              <a:gd name="T55" fmla="*/ 719 h 1558"/>
              <a:gd name="T56" fmla="*/ 131 w 1603"/>
              <a:gd name="T57" fmla="*/ 658 h 1558"/>
              <a:gd name="T58" fmla="*/ 98 w 1603"/>
              <a:gd name="T59" fmla="*/ 602 h 1558"/>
              <a:gd name="T60" fmla="*/ 69 w 1603"/>
              <a:gd name="T61" fmla="*/ 549 h 1558"/>
              <a:gd name="T62" fmla="*/ 46 w 1603"/>
              <a:gd name="T63" fmla="*/ 502 h 1558"/>
              <a:gd name="T64" fmla="*/ 27 w 1603"/>
              <a:gd name="T65" fmla="*/ 460 h 1558"/>
              <a:gd name="T66" fmla="*/ 12 w 1603"/>
              <a:gd name="T67" fmla="*/ 428 h 1558"/>
              <a:gd name="T68" fmla="*/ 0 w 1603"/>
              <a:gd name="T69" fmla="*/ 401 h 1558"/>
              <a:gd name="T70" fmla="*/ 847 w 1603"/>
              <a:gd name="T71" fmla="*/ 0 h 1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3" h="1558">
                <a:moveTo>
                  <a:pt x="847" y="0"/>
                </a:moveTo>
                <a:lnTo>
                  <a:pt x="872" y="38"/>
                </a:lnTo>
                <a:lnTo>
                  <a:pt x="904" y="80"/>
                </a:lnTo>
                <a:lnTo>
                  <a:pt x="944" y="130"/>
                </a:lnTo>
                <a:lnTo>
                  <a:pt x="990" y="184"/>
                </a:lnTo>
                <a:lnTo>
                  <a:pt x="1042" y="243"/>
                </a:lnTo>
                <a:lnTo>
                  <a:pt x="1102" y="303"/>
                </a:lnTo>
                <a:lnTo>
                  <a:pt x="1169" y="366"/>
                </a:lnTo>
                <a:lnTo>
                  <a:pt x="1242" y="428"/>
                </a:lnTo>
                <a:lnTo>
                  <a:pt x="1322" y="491"/>
                </a:lnTo>
                <a:lnTo>
                  <a:pt x="1409" y="552"/>
                </a:lnTo>
                <a:lnTo>
                  <a:pt x="1503" y="610"/>
                </a:lnTo>
                <a:lnTo>
                  <a:pt x="1603" y="664"/>
                </a:lnTo>
                <a:lnTo>
                  <a:pt x="1284" y="1558"/>
                </a:lnTo>
                <a:lnTo>
                  <a:pt x="1211" y="1537"/>
                </a:lnTo>
                <a:lnTo>
                  <a:pt x="1090" y="1493"/>
                </a:lnTo>
                <a:lnTo>
                  <a:pt x="975" y="1441"/>
                </a:lnTo>
                <a:lnTo>
                  <a:pt x="870" y="1385"/>
                </a:lnTo>
                <a:lnTo>
                  <a:pt x="770" y="1324"/>
                </a:lnTo>
                <a:lnTo>
                  <a:pt x="678" y="1261"/>
                </a:lnTo>
                <a:lnTo>
                  <a:pt x="593" y="1195"/>
                </a:lnTo>
                <a:lnTo>
                  <a:pt x="515" y="1126"/>
                </a:lnTo>
                <a:lnTo>
                  <a:pt x="442" y="1057"/>
                </a:lnTo>
                <a:lnTo>
                  <a:pt x="375" y="988"/>
                </a:lnTo>
                <a:lnTo>
                  <a:pt x="315" y="919"/>
                </a:lnTo>
                <a:lnTo>
                  <a:pt x="261" y="850"/>
                </a:lnTo>
                <a:lnTo>
                  <a:pt x="211" y="783"/>
                </a:lnTo>
                <a:lnTo>
                  <a:pt x="169" y="719"/>
                </a:lnTo>
                <a:lnTo>
                  <a:pt x="131" y="658"/>
                </a:lnTo>
                <a:lnTo>
                  <a:pt x="98" y="602"/>
                </a:lnTo>
                <a:lnTo>
                  <a:pt x="69" y="549"/>
                </a:lnTo>
                <a:lnTo>
                  <a:pt x="46" y="502"/>
                </a:lnTo>
                <a:lnTo>
                  <a:pt x="27" y="460"/>
                </a:lnTo>
                <a:lnTo>
                  <a:pt x="12" y="428"/>
                </a:lnTo>
                <a:lnTo>
                  <a:pt x="0" y="401"/>
                </a:lnTo>
                <a:lnTo>
                  <a:pt x="847" y="0"/>
                </a:lnTo>
                <a:close/>
              </a:path>
            </a:pathLst>
          </a:custGeom>
          <a:solidFill>
            <a:srgbClr val="FEAB68">
              <a:alpha val="49804"/>
            </a:srgbClr>
          </a:solidFill>
          <a:ln w="0">
            <a:noFill/>
            <a:prstDash val="solid"/>
            <a:round/>
            <a:headEnd/>
            <a:tailEnd/>
          </a:ln>
        </p:spPr>
        <p:txBody>
          <a:bodyPr vert="horz" wrap="square" lIns="137177" tIns="68589" rIns="137177" bIns="68589" numCol="1" anchor="t" anchorCtr="0" compatLnSpc="1">
            <a:prstTxWarp prst="textNoShape">
              <a:avLst/>
            </a:prstTxWarp>
          </a:bodyPr>
          <a:lstStyle/>
          <a:p>
            <a:endParaRPr lang="en-IN"/>
          </a:p>
        </p:txBody>
      </p:sp>
      <p:sp>
        <p:nvSpPr>
          <p:cNvPr id="72" name="Freeform 71"/>
          <p:cNvSpPr>
            <a:spLocks/>
          </p:cNvSpPr>
          <p:nvPr/>
        </p:nvSpPr>
        <p:spPr bwMode="auto">
          <a:xfrm flipH="1">
            <a:off x="4331865" y="1782592"/>
            <a:ext cx="2832406" cy="2844515"/>
          </a:xfrm>
          <a:custGeom>
            <a:avLst/>
            <a:gdLst>
              <a:gd name="T0" fmla="*/ 466 w 1631"/>
              <a:gd name="T1" fmla="*/ 0 h 1662"/>
              <a:gd name="T2" fmla="*/ 1377 w 1631"/>
              <a:gd name="T3" fmla="*/ 382 h 1662"/>
              <a:gd name="T4" fmla="*/ 1610 w 1631"/>
              <a:gd name="T5" fmla="*/ 1207 h 1662"/>
              <a:gd name="T6" fmla="*/ 1631 w 1631"/>
              <a:gd name="T7" fmla="*/ 1280 h 1662"/>
              <a:gd name="T8" fmla="*/ 740 w 1631"/>
              <a:gd name="T9" fmla="*/ 1606 h 1662"/>
              <a:gd name="T10" fmla="*/ 589 w 1631"/>
              <a:gd name="T11" fmla="*/ 1662 h 1662"/>
              <a:gd name="T12" fmla="*/ 529 w 1631"/>
              <a:gd name="T13" fmla="*/ 1562 h 1662"/>
              <a:gd name="T14" fmla="*/ 464 w 1631"/>
              <a:gd name="T15" fmla="*/ 1466 h 1662"/>
              <a:gd name="T16" fmla="*/ 393 w 1631"/>
              <a:gd name="T17" fmla="*/ 1378 h 1662"/>
              <a:gd name="T18" fmla="*/ 215 w 1631"/>
              <a:gd name="T19" fmla="*/ 1405 h 1662"/>
              <a:gd name="T20" fmla="*/ 259 w 1631"/>
              <a:gd name="T21" fmla="*/ 1234 h 1662"/>
              <a:gd name="T22" fmla="*/ 213 w 1631"/>
              <a:gd name="T23" fmla="*/ 1188 h 1662"/>
              <a:gd name="T24" fmla="*/ 171 w 1631"/>
              <a:gd name="T25" fmla="*/ 1148 h 1662"/>
              <a:gd name="T26" fmla="*/ 130 w 1631"/>
              <a:gd name="T27" fmla="*/ 1113 h 1662"/>
              <a:gd name="T28" fmla="*/ 94 w 1631"/>
              <a:gd name="T29" fmla="*/ 1082 h 1662"/>
              <a:gd name="T30" fmla="*/ 61 w 1631"/>
              <a:gd name="T31" fmla="*/ 1056 h 1662"/>
              <a:gd name="T32" fmla="*/ 36 w 1631"/>
              <a:gd name="T33" fmla="*/ 1035 h 1662"/>
              <a:gd name="T34" fmla="*/ 15 w 1631"/>
              <a:gd name="T35" fmla="*/ 1021 h 1662"/>
              <a:gd name="T36" fmla="*/ 4 w 1631"/>
              <a:gd name="T37" fmla="*/ 1011 h 1662"/>
              <a:gd name="T38" fmla="*/ 0 w 1631"/>
              <a:gd name="T39" fmla="*/ 1008 h 1662"/>
              <a:gd name="T40" fmla="*/ 69 w 1631"/>
              <a:gd name="T41" fmla="*/ 856 h 1662"/>
              <a:gd name="T42" fmla="*/ 462 w 1631"/>
              <a:gd name="T43" fmla="*/ 6 h 1662"/>
              <a:gd name="T44" fmla="*/ 466 w 1631"/>
              <a:gd name="T45" fmla="*/ 0 h 1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31" h="1662">
                <a:moveTo>
                  <a:pt x="466" y="0"/>
                </a:moveTo>
                <a:lnTo>
                  <a:pt x="1377" y="382"/>
                </a:lnTo>
                <a:lnTo>
                  <a:pt x="1610" y="1207"/>
                </a:lnTo>
                <a:lnTo>
                  <a:pt x="1631" y="1280"/>
                </a:lnTo>
                <a:lnTo>
                  <a:pt x="740" y="1606"/>
                </a:lnTo>
                <a:lnTo>
                  <a:pt x="589" y="1662"/>
                </a:lnTo>
                <a:lnTo>
                  <a:pt x="529" y="1562"/>
                </a:lnTo>
                <a:lnTo>
                  <a:pt x="464" y="1466"/>
                </a:lnTo>
                <a:lnTo>
                  <a:pt x="393" y="1378"/>
                </a:lnTo>
                <a:lnTo>
                  <a:pt x="215" y="1405"/>
                </a:lnTo>
                <a:lnTo>
                  <a:pt x="259" y="1234"/>
                </a:lnTo>
                <a:lnTo>
                  <a:pt x="213" y="1188"/>
                </a:lnTo>
                <a:lnTo>
                  <a:pt x="171" y="1148"/>
                </a:lnTo>
                <a:lnTo>
                  <a:pt x="130" y="1113"/>
                </a:lnTo>
                <a:lnTo>
                  <a:pt x="94" y="1082"/>
                </a:lnTo>
                <a:lnTo>
                  <a:pt x="61" y="1056"/>
                </a:lnTo>
                <a:lnTo>
                  <a:pt x="36" y="1035"/>
                </a:lnTo>
                <a:lnTo>
                  <a:pt x="15" y="1021"/>
                </a:lnTo>
                <a:lnTo>
                  <a:pt x="4" y="1011"/>
                </a:lnTo>
                <a:lnTo>
                  <a:pt x="0" y="1008"/>
                </a:lnTo>
                <a:lnTo>
                  <a:pt x="69" y="856"/>
                </a:lnTo>
                <a:lnTo>
                  <a:pt x="462" y="6"/>
                </a:lnTo>
                <a:lnTo>
                  <a:pt x="466" y="0"/>
                </a:lnTo>
                <a:close/>
              </a:path>
            </a:pathLst>
          </a:custGeom>
          <a:solidFill>
            <a:srgbClr val="0D97CF"/>
          </a:solidFill>
          <a:ln w="0">
            <a:noFill/>
            <a:prstDash val="solid"/>
            <a:round/>
            <a:headEnd/>
            <a:tailEnd/>
          </a:ln>
        </p:spPr>
        <p:txBody>
          <a:bodyPr vert="horz" wrap="square" lIns="137177" tIns="68589" rIns="137177" bIns="68589" numCol="1" anchor="t" anchorCtr="0" compatLnSpc="1">
            <a:prstTxWarp prst="textNoShape">
              <a:avLst/>
            </a:prstTxWarp>
          </a:bodyPr>
          <a:lstStyle/>
          <a:p>
            <a:endParaRPr lang="en-IN"/>
          </a:p>
        </p:txBody>
      </p:sp>
      <p:sp>
        <p:nvSpPr>
          <p:cNvPr id="73" name="Freeform 72"/>
          <p:cNvSpPr>
            <a:spLocks/>
          </p:cNvSpPr>
          <p:nvPr/>
        </p:nvSpPr>
        <p:spPr bwMode="auto">
          <a:xfrm flipH="1">
            <a:off x="4331864" y="1792859"/>
            <a:ext cx="2712580" cy="2738400"/>
          </a:xfrm>
          <a:custGeom>
            <a:avLst/>
            <a:gdLst>
              <a:gd name="T0" fmla="*/ 393 w 1562"/>
              <a:gd name="T1" fmla="*/ 0 h 1600"/>
              <a:gd name="T2" fmla="*/ 420 w 1562"/>
              <a:gd name="T3" fmla="*/ 11 h 1600"/>
              <a:gd name="T4" fmla="*/ 455 w 1562"/>
              <a:gd name="T5" fmla="*/ 27 h 1600"/>
              <a:gd name="T6" fmla="*/ 495 w 1562"/>
              <a:gd name="T7" fmla="*/ 44 h 1600"/>
              <a:gd name="T8" fmla="*/ 543 w 1562"/>
              <a:gd name="T9" fmla="*/ 69 h 1600"/>
              <a:gd name="T10" fmla="*/ 595 w 1562"/>
              <a:gd name="T11" fmla="*/ 96 h 1600"/>
              <a:gd name="T12" fmla="*/ 652 w 1562"/>
              <a:gd name="T13" fmla="*/ 128 h 1600"/>
              <a:gd name="T14" fmla="*/ 714 w 1562"/>
              <a:gd name="T15" fmla="*/ 167 h 1600"/>
              <a:gd name="T16" fmla="*/ 779 w 1562"/>
              <a:gd name="T17" fmla="*/ 209 h 1600"/>
              <a:gd name="T18" fmla="*/ 846 w 1562"/>
              <a:gd name="T19" fmla="*/ 257 h 1600"/>
              <a:gd name="T20" fmla="*/ 915 w 1562"/>
              <a:gd name="T21" fmla="*/ 311 h 1600"/>
              <a:gd name="T22" fmla="*/ 984 w 1562"/>
              <a:gd name="T23" fmla="*/ 370 h 1600"/>
              <a:gd name="T24" fmla="*/ 1053 w 1562"/>
              <a:gd name="T25" fmla="*/ 437 h 1600"/>
              <a:gd name="T26" fmla="*/ 1124 w 1562"/>
              <a:gd name="T27" fmla="*/ 508 h 1600"/>
              <a:gd name="T28" fmla="*/ 1193 w 1562"/>
              <a:gd name="T29" fmla="*/ 587 h 1600"/>
              <a:gd name="T30" fmla="*/ 1259 w 1562"/>
              <a:gd name="T31" fmla="*/ 672 h 1600"/>
              <a:gd name="T32" fmla="*/ 1324 w 1562"/>
              <a:gd name="T33" fmla="*/ 764 h 1600"/>
              <a:gd name="T34" fmla="*/ 1385 w 1562"/>
              <a:gd name="T35" fmla="*/ 862 h 1600"/>
              <a:gd name="T36" fmla="*/ 1441 w 1562"/>
              <a:gd name="T37" fmla="*/ 967 h 1600"/>
              <a:gd name="T38" fmla="*/ 1493 w 1562"/>
              <a:gd name="T39" fmla="*/ 1080 h 1600"/>
              <a:gd name="T40" fmla="*/ 1541 w 1562"/>
              <a:gd name="T41" fmla="*/ 1201 h 1600"/>
              <a:gd name="T42" fmla="*/ 1562 w 1562"/>
              <a:gd name="T43" fmla="*/ 1274 h 1600"/>
              <a:gd name="T44" fmla="*/ 671 w 1562"/>
              <a:gd name="T45" fmla="*/ 1600 h 1600"/>
              <a:gd name="T46" fmla="*/ 616 w 1562"/>
              <a:gd name="T47" fmla="*/ 1501 h 1600"/>
              <a:gd name="T48" fmla="*/ 556 w 1562"/>
              <a:gd name="T49" fmla="*/ 1407 h 1600"/>
              <a:gd name="T50" fmla="*/ 495 w 1562"/>
              <a:gd name="T51" fmla="*/ 1320 h 1600"/>
              <a:gd name="T52" fmla="*/ 432 w 1562"/>
              <a:gd name="T53" fmla="*/ 1242 h 1600"/>
              <a:gd name="T54" fmla="*/ 368 w 1562"/>
              <a:gd name="T55" fmla="*/ 1169 h 1600"/>
              <a:gd name="T56" fmla="*/ 305 w 1562"/>
              <a:gd name="T57" fmla="*/ 1103 h 1600"/>
              <a:gd name="T58" fmla="*/ 244 w 1562"/>
              <a:gd name="T59" fmla="*/ 1044 h 1600"/>
              <a:gd name="T60" fmla="*/ 186 w 1562"/>
              <a:gd name="T61" fmla="*/ 992 h 1600"/>
              <a:gd name="T62" fmla="*/ 130 w 1562"/>
              <a:gd name="T63" fmla="*/ 946 h 1600"/>
              <a:gd name="T64" fmla="*/ 80 w 1562"/>
              <a:gd name="T65" fmla="*/ 908 h 1600"/>
              <a:gd name="T66" fmla="*/ 38 w 1562"/>
              <a:gd name="T67" fmla="*/ 875 h 1600"/>
              <a:gd name="T68" fmla="*/ 0 w 1562"/>
              <a:gd name="T69" fmla="*/ 850 h 1600"/>
              <a:gd name="T70" fmla="*/ 393 w 1562"/>
              <a:gd name="T71" fmla="*/ 0 h 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62" h="1600">
                <a:moveTo>
                  <a:pt x="393" y="0"/>
                </a:moveTo>
                <a:lnTo>
                  <a:pt x="420" y="11"/>
                </a:lnTo>
                <a:lnTo>
                  <a:pt x="455" y="27"/>
                </a:lnTo>
                <a:lnTo>
                  <a:pt x="495" y="44"/>
                </a:lnTo>
                <a:lnTo>
                  <a:pt x="543" y="69"/>
                </a:lnTo>
                <a:lnTo>
                  <a:pt x="595" y="96"/>
                </a:lnTo>
                <a:lnTo>
                  <a:pt x="652" y="128"/>
                </a:lnTo>
                <a:lnTo>
                  <a:pt x="714" y="167"/>
                </a:lnTo>
                <a:lnTo>
                  <a:pt x="779" y="209"/>
                </a:lnTo>
                <a:lnTo>
                  <a:pt x="846" y="257"/>
                </a:lnTo>
                <a:lnTo>
                  <a:pt x="915" y="311"/>
                </a:lnTo>
                <a:lnTo>
                  <a:pt x="984" y="370"/>
                </a:lnTo>
                <a:lnTo>
                  <a:pt x="1053" y="437"/>
                </a:lnTo>
                <a:lnTo>
                  <a:pt x="1124" y="508"/>
                </a:lnTo>
                <a:lnTo>
                  <a:pt x="1193" y="587"/>
                </a:lnTo>
                <a:lnTo>
                  <a:pt x="1259" y="672"/>
                </a:lnTo>
                <a:lnTo>
                  <a:pt x="1324" y="764"/>
                </a:lnTo>
                <a:lnTo>
                  <a:pt x="1385" y="862"/>
                </a:lnTo>
                <a:lnTo>
                  <a:pt x="1441" y="967"/>
                </a:lnTo>
                <a:lnTo>
                  <a:pt x="1493" y="1080"/>
                </a:lnTo>
                <a:lnTo>
                  <a:pt x="1541" y="1201"/>
                </a:lnTo>
                <a:lnTo>
                  <a:pt x="1562" y="1274"/>
                </a:lnTo>
                <a:lnTo>
                  <a:pt x="671" y="1600"/>
                </a:lnTo>
                <a:lnTo>
                  <a:pt x="616" y="1501"/>
                </a:lnTo>
                <a:lnTo>
                  <a:pt x="556" y="1407"/>
                </a:lnTo>
                <a:lnTo>
                  <a:pt x="495" y="1320"/>
                </a:lnTo>
                <a:lnTo>
                  <a:pt x="432" y="1242"/>
                </a:lnTo>
                <a:lnTo>
                  <a:pt x="368" y="1169"/>
                </a:lnTo>
                <a:lnTo>
                  <a:pt x="305" y="1103"/>
                </a:lnTo>
                <a:lnTo>
                  <a:pt x="244" y="1044"/>
                </a:lnTo>
                <a:lnTo>
                  <a:pt x="186" y="992"/>
                </a:lnTo>
                <a:lnTo>
                  <a:pt x="130" y="946"/>
                </a:lnTo>
                <a:lnTo>
                  <a:pt x="80" y="908"/>
                </a:lnTo>
                <a:lnTo>
                  <a:pt x="38" y="875"/>
                </a:lnTo>
                <a:lnTo>
                  <a:pt x="0" y="850"/>
                </a:lnTo>
                <a:lnTo>
                  <a:pt x="393" y="0"/>
                </a:lnTo>
                <a:close/>
              </a:path>
            </a:pathLst>
          </a:custGeom>
          <a:solidFill>
            <a:srgbClr val="5BC8F5">
              <a:alpha val="49804"/>
            </a:srgbClr>
          </a:solidFill>
          <a:ln w="0">
            <a:noFill/>
            <a:prstDash val="solid"/>
            <a:round/>
            <a:headEnd/>
            <a:tailEnd/>
          </a:ln>
        </p:spPr>
        <p:txBody>
          <a:bodyPr vert="horz" wrap="square" lIns="137177" tIns="68589" rIns="137177" bIns="68589" numCol="1" anchor="t" anchorCtr="0" compatLnSpc="1">
            <a:prstTxWarp prst="textNoShape">
              <a:avLst/>
            </a:prstTxWarp>
          </a:bodyPr>
          <a:lstStyle/>
          <a:p>
            <a:endParaRPr lang="en-IN"/>
          </a:p>
        </p:txBody>
      </p:sp>
      <p:sp>
        <p:nvSpPr>
          <p:cNvPr id="74" name="Freeform 73"/>
          <p:cNvSpPr>
            <a:spLocks/>
          </p:cNvSpPr>
          <p:nvPr/>
        </p:nvSpPr>
        <p:spPr bwMode="auto">
          <a:xfrm flipH="1">
            <a:off x="3645904" y="4105095"/>
            <a:ext cx="2686532" cy="2959185"/>
          </a:xfrm>
          <a:custGeom>
            <a:avLst/>
            <a:gdLst>
              <a:gd name="T0" fmla="*/ 1163 w 1547"/>
              <a:gd name="T1" fmla="*/ 0 h 1729"/>
              <a:gd name="T2" fmla="*/ 1547 w 1547"/>
              <a:gd name="T3" fmla="*/ 913 h 1729"/>
              <a:gd name="T4" fmla="*/ 1133 w 1547"/>
              <a:gd name="T5" fmla="*/ 1664 h 1729"/>
              <a:gd name="T6" fmla="*/ 1094 w 1547"/>
              <a:gd name="T7" fmla="*/ 1729 h 1729"/>
              <a:gd name="T8" fmla="*/ 233 w 1547"/>
              <a:gd name="T9" fmla="*/ 1338 h 1729"/>
              <a:gd name="T10" fmla="*/ 85 w 1547"/>
              <a:gd name="T11" fmla="*/ 1270 h 1729"/>
              <a:gd name="T12" fmla="*/ 114 w 1547"/>
              <a:gd name="T13" fmla="*/ 1157 h 1729"/>
              <a:gd name="T14" fmla="*/ 135 w 1547"/>
              <a:gd name="T15" fmla="*/ 1044 h 1729"/>
              <a:gd name="T16" fmla="*/ 146 w 1547"/>
              <a:gd name="T17" fmla="*/ 931 h 1729"/>
              <a:gd name="T18" fmla="*/ 0 w 1547"/>
              <a:gd name="T19" fmla="*/ 823 h 1729"/>
              <a:gd name="T20" fmla="*/ 152 w 1547"/>
              <a:gd name="T21" fmla="*/ 733 h 1729"/>
              <a:gd name="T22" fmla="*/ 150 w 1547"/>
              <a:gd name="T23" fmla="*/ 670 h 1729"/>
              <a:gd name="T24" fmla="*/ 148 w 1547"/>
              <a:gd name="T25" fmla="*/ 610 h 1729"/>
              <a:gd name="T26" fmla="*/ 144 w 1547"/>
              <a:gd name="T27" fmla="*/ 556 h 1729"/>
              <a:gd name="T28" fmla="*/ 141 w 1547"/>
              <a:gd name="T29" fmla="*/ 508 h 1729"/>
              <a:gd name="T30" fmla="*/ 135 w 1547"/>
              <a:gd name="T31" fmla="*/ 468 h 1729"/>
              <a:gd name="T32" fmla="*/ 131 w 1547"/>
              <a:gd name="T33" fmla="*/ 436 h 1729"/>
              <a:gd name="T34" fmla="*/ 129 w 1547"/>
              <a:gd name="T35" fmla="*/ 411 h 1729"/>
              <a:gd name="T36" fmla="*/ 125 w 1547"/>
              <a:gd name="T37" fmla="*/ 395 h 1729"/>
              <a:gd name="T38" fmla="*/ 125 w 1547"/>
              <a:gd name="T39" fmla="*/ 390 h 1729"/>
              <a:gd name="T40" fmla="*/ 283 w 1547"/>
              <a:gd name="T41" fmla="*/ 332 h 1729"/>
              <a:gd name="T42" fmla="*/ 1157 w 1547"/>
              <a:gd name="T43" fmla="*/ 2 h 1729"/>
              <a:gd name="T44" fmla="*/ 1163 w 1547"/>
              <a:gd name="T45" fmla="*/ 0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7" h="1729">
                <a:moveTo>
                  <a:pt x="1163" y="0"/>
                </a:moveTo>
                <a:lnTo>
                  <a:pt x="1547" y="913"/>
                </a:lnTo>
                <a:lnTo>
                  <a:pt x="1133" y="1664"/>
                </a:lnTo>
                <a:lnTo>
                  <a:pt x="1094" y="1729"/>
                </a:lnTo>
                <a:lnTo>
                  <a:pt x="233" y="1338"/>
                </a:lnTo>
                <a:lnTo>
                  <a:pt x="85" y="1270"/>
                </a:lnTo>
                <a:lnTo>
                  <a:pt x="114" y="1157"/>
                </a:lnTo>
                <a:lnTo>
                  <a:pt x="135" y="1044"/>
                </a:lnTo>
                <a:lnTo>
                  <a:pt x="146" y="931"/>
                </a:lnTo>
                <a:lnTo>
                  <a:pt x="0" y="823"/>
                </a:lnTo>
                <a:lnTo>
                  <a:pt x="152" y="733"/>
                </a:lnTo>
                <a:lnTo>
                  <a:pt x="150" y="670"/>
                </a:lnTo>
                <a:lnTo>
                  <a:pt x="148" y="610"/>
                </a:lnTo>
                <a:lnTo>
                  <a:pt x="144" y="556"/>
                </a:lnTo>
                <a:lnTo>
                  <a:pt x="141" y="508"/>
                </a:lnTo>
                <a:lnTo>
                  <a:pt x="135" y="468"/>
                </a:lnTo>
                <a:lnTo>
                  <a:pt x="131" y="436"/>
                </a:lnTo>
                <a:lnTo>
                  <a:pt x="129" y="411"/>
                </a:lnTo>
                <a:lnTo>
                  <a:pt x="125" y="395"/>
                </a:lnTo>
                <a:lnTo>
                  <a:pt x="125" y="390"/>
                </a:lnTo>
                <a:lnTo>
                  <a:pt x="283" y="332"/>
                </a:lnTo>
                <a:lnTo>
                  <a:pt x="1157" y="2"/>
                </a:lnTo>
                <a:lnTo>
                  <a:pt x="1163" y="0"/>
                </a:lnTo>
                <a:close/>
              </a:path>
            </a:pathLst>
          </a:custGeom>
          <a:solidFill>
            <a:srgbClr val="0C4264"/>
          </a:solidFill>
          <a:ln w="0">
            <a:noFill/>
            <a:prstDash val="solid"/>
            <a:round/>
            <a:headEnd/>
            <a:tailEnd/>
          </a:ln>
        </p:spPr>
        <p:txBody>
          <a:bodyPr vert="horz" wrap="square" lIns="137177" tIns="68589" rIns="137177" bIns="68589" numCol="1" anchor="t" anchorCtr="0" compatLnSpc="1">
            <a:prstTxWarp prst="textNoShape">
              <a:avLst/>
            </a:prstTxWarp>
          </a:bodyPr>
          <a:lstStyle/>
          <a:p>
            <a:endParaRPr lang="en-IN"/>
          </a:p>
        </p:txBody>
      </p:sp>
      <p:sp>
        <p:nvSpPr>
          <p:cNvPr id="75" name="Freeform 74"/>
          <p:cNvSpPr>
            <a:spLocks/>
          </p:cNvSpPr>
          <p:nvPr/>
        </p:nvSpPr>
        <p:spPr bwMode="auto">
          <a:xfrm flipH="1">
            <a:off x="4034904" y="4108518"/>
            <a:ext cx="1892900" cy="2955762"/>
          </a:xfrm>
          <a:custGeom>
            <a:avLst/>
            <a:gdLst>
              <a:gd name="T0" fmla="*/ 924 w 1090"/>
              <a:gd name="T1" fmla="*/ 0 h 1727"/>
              <a:gd name="T2" fmla="*/ 938 w 1090"/>
              <a:gd name="T3" fmla="*/ 31 h 1727"/>
              <a:gd name="T4" fmla="*/ 953 w 1090"/>
              <a:gd name="T5" fmla="*/ 71 h 1727"/>
              <a:gd name="T6" fmla="*/ 972 w 1090"/>
              <a:gd name="T7" fmla="*/ 119 h 1727"/>
              <a:gd name="T8" fmla="*/ 992 w 1090"/>
              <a:gd name="T9" fmla="*/ 178 h 1727"/>
              <a:gd name="T10" fmla="*/ 1011 w 1090"/>
              <a:gd name="T11" fmla="*/ 245 h 1727"/>
              <a:gd name="T12" fmla="*/ 1032 w 1090"/>
              <a:gd name="T13" fmla="*/ 320 h 1727"/>
              <a:gd name="T14" fmla="*/ 1049 w 1090"/>
              <a:gd name="T15" fmla="*/ 401 h 1727"/>
              <a:gd name="T16" fmla="*/ 1065 w 1090"/>
              <a:gd name="T17" fmla="*/ 491 h 1727"/>
              <a:gd name="T18" fmla="*/ 1078 w 1090"/>
              <a:gd name="T19" fmla="*/ 587 h 1727"/>
              <a:gd name="T20" fmla="*/ 1086 w 1090"/>
              <a:gd name="T21" fmla="*/ 689 h 1727"/>
              <a:gd name="T22" fmla="*/ 1090 w 1090"/>
              <a:gd name="T23" fmla="*/ 796 h 1727"/>
              <a:gd name="T24" fmla="*/ 1088 w 1090"/>
              <a:gd name="T25" fmla="*/ 910 h 1727"/>
              <a:gd name="T26" fmla="*/ 1078 w 1090"/>
              <a:gd name="T27" fmla="*/ 1027 h 1727"/>
              <a:gd name="T28" fmla="*/ 1061 w 1090"/>
              <a:gd name="T29" fmla="*/ 1147 h 1727"/>
              <a:gd name="T30" fmla="*/ 1036 w 1090"/>
              <a:gd name="T31" fmla="*/ 1272 h 1727"/>
              <a:gd name="T32" fmla="*/ 1001 w 1090"/>
              <a:gd name="T33" fmla="*/ 1399 h 1727"/>
              <a:gd name="T34" fmla="*/ 955 w 1090"/>
              <a:gd name="T35" fmla="*/ 1529 h 1727"/>
              <a:gd name="T36" fmla="*/ 900 w 1090"/>
              <a:gd name="T37" fmla="*/ 1662 h 1727"/>
              <a:gd name="T38" fmla="*/ 861 w 1090"/>
              <a:gd name="T39" fmla="*/ 1727 h 1727"/>
              <a:gd name="T40" fmla="*/ 0 w 1090"/>
              <a:gd name="T41" fmla="*/ 1336 h 1727"/>
              <a:gd name="T42" fmla="*/ 32 w 1090"/>
              <a:gd name="T43" fmla="*/ 1215 h 1727"/>
              <a:gd name="T44" fmla="*/ 57 w 1090"/>
              <a:gd name="T45" fmla="*/ 1098 h 1727"/>
              <a:gd name="T46" fmla="*/ 74 w 1090"/>
              <a:gd name="T47" fmla="*/ 984 h 1727"/>
              <a:gd name="T48" fmla="*/ 84 w 1090"/>
              <a:gd name="T49" fmla="*/ 875 h 1727"/>
              <a:gd name="T50" fmla="*/ 88 w 1090"/>
              <a:gd name="T51" fmla="*/ 773 h 1727"/>
              <a:gd name="T52" fmla="*/ 88 w 1090"/>
              <a:gd name="T53" fmla="*/ 677 h 1727"/>
              <a:gd name="T54" fmla="*/ 84 w 1090"/>
              <a:gd name="T55" fmla="*/ 589 h 1727"/>
              <a:gd name="T56" fmla="*/ 76 w 1090"/>
              <a:gd name="T57" fmla="*/ 508 h 1727"/>
              <a:gd name="T58" fmla="*/ 67 w 1090"/>
              <a:gd name="T59" fmla="*/ 437 h 1727"/>
              <a:gd name="T60" fmla="*/ 57 w 1090"/>
              <a:gd name="T61" fmla="*/ 378 h 1727"/>
              <a:gd name="T62" fmla="*/ 50 w 1090"/>
              <a:gd name="T63" fmla="*/ 330 h 1727"/>
              <a:gd name="T64" fmla="*/ 924 w 1090"/>
              <a:gd name="T65"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90" h="1727">
                <a:moveTo>
                  <a:pt x="924" y="0"/>
                </a:moveTo>
                <a:lnTo>
                  <a:pt x="938" y="31"/>
                </a:lnTo>
                <a:lnTo>
                  <a:pt x="953" y="71"/>
                </a:lnTo>
                <a:lnTo>
                  <a:pt x="972" y="119"/>
                </a:lnTo>
                <a:lnTo>
                  <a:pt x="992" y="178"/>
                </a:lnTo>
                <a:lnTo>
                  <a:pt x="1011" y="245"/>
                </a:lnTo>
                <a:lnTo>
                  <a:pt x="1032" y="320"/>
                </a:lnTo>
                <a:lnTo>
                  <a:pt x="1049" y="401"/>
                </a:lnTo>
                <a:lnTo>
                  <a:pt x="1065" y="491"/>
                </a:lnTo>
                <a:lnTo>
                  <a:pt x="1078" y="587"/>
                </a:lnTo>
                <a:lnTo>
                  <a:pt x="1086" y="689"/>
                </a:lnTo>
                <a:lnTo>
                  <a:pt x="1090" y="796"/>
                </a:lnTo>
                <a:lnTo>
                  <a:pt x="1088" y="910"/>
                </a:lnTo>
                <a:lnTo>
                  <a:pt x="1078" y="1027"/>
                </a:lnTo>
                <a:lnTo>
                  <a:pt x="1061" y="1147"/>
                </a:lnTo>
                <a:lnTo>
                  <a:pt x="1036" y="1272"/>
                </a:lnTo>
                <a:lnTo>
                  <a:pt x="1001" y="1399"/>
                </a:lnTo>
                <a:lnTo>
                  <a:pt x="955" y="1529"/>
                </a:lnTo>
                <a:lnTo>
                  <a:pt x="900" y="1662"/>
                </a:lnTo>
                <a:lnTo>
                  <a:pt x="861" y="1727"/>
                </a:lnTo>
                <a:lnTo>
                  <a:pt x="0" y="1336"/>
                </a:lnTo>
                <a:lnTo>
                  <a:pt x="32" y="1215"/>
                </a:lnTo>
                <a:lnTo>
                  <a:pt x="57" y="1098"/>
                </a:lnTo>
                <a:lnTo>
                  <a:pt x="74" y="984"/>
                </a:lnTo>
                <a:lnTo>
                  <a:pt x="84" y="875"/>
                </a:lnTo>
                <a:lnTo>
                  <a:pt x="88" y="773"/>
                </a:lnTo>
                <a:lnTo>
                  <a:pt x="88" y="677"/>
                </a:lnTo>
                <a:lnTo>
                  <a:pt x="84" y="589"/>
                </a:lnTo>
                <a:lnTo>
                  <a:pt x="76" y="508"/>
                </a:lnTo>
                <a:lnTo>
                  <a:pt x="67" y="437"/>
                </a:lnTo>
                <a:lnTo>
                  <a:pt x="57" y="378"/>
                </a:lnTo>
                <a:lnTo>
                  <a:pt x="50" y="330"/>
                </a:lnTo>
                <a:lnTo>
                  <a:pt x="924" y="0"/>
                </a:lnTo>
                <a:close/>
              </a:path>
            </a:pathLst>
          </a:custGeom>
          <a:solidFill>
            <a:srgbClr val="2F9DE5">
              <a:alpha val="49804"/>
            </a:srgbClr>
          </a:solidFill>
          <a:ln w="0">
            <a:noFill/>
            <a:prstDash val="solid"/>
            <a:round/>
            <a:headEnd/>
            <a:tailEnd/>
          </a:ln>
        </p:spPr>
        <p:txBody>
          <a:bodyPr vert="horz" wrap="square" lIns="137177" tIns="68589" rIns="137177" bIns="68589" numCol="1" anchor="t" anchorCtr="0" compatLnSpc="1">
            <a:prstTxWarp prst="textNoShape">
              <a:avLst/>
            </a:prstTxWarp>
          </a:bodyPr>
          <a:lstStyle/>
          <a:p>
            <a:endParaRPr lang="en-IN"/>
          </a:p>
        </p:txBody>
      </p:sp>
      <p:sp>
        <p:nvSpPr>
          <p:cNvPr id="76" name="Freeform 75"/>
          <p:cNvSpPr>
            <a:spLocks/>
          </p:cNvSpPr>
          <p:nvPr/>
        </p:nvSpPr>
        <p:spPr bwMode="auto">
          <a:xfrm flipH="1">
            <a:off x="4522890" y="6391662"/>
            <a:ext cx="2887976" cy="2788035"/>
          </a:xfrm>
          <a:custGeom>
            <a:avLst/>
            <a:gdLst>
              <a:gd name="T0" fmla="*/ 660 w 1663"/>
              <a:gd name="T1" fmla="*/ 0 h 1629"/>
              <a:gd name="T2" fmla="*/ 811 w 1663"/>
              <a:gd name="T3" fmla="*/ 71 h 1629"/>
              <a:gd name="T4" fmla="*/ 1658 w 1663"/>
              <a:gd name="T5" fmla="*/ 472 h 1629"/>
              <a:gd name="T6" fmla="*/ 1663 w 1663"/>
              <a:gd name="T7" fmla="*/ 474 h 1629"/>
              <a:gd name="T8" fmla="*/ 1274 w 1663"/>
              <a:gd name="T9" fmla="*/ 1383 h 1629"/>
              <a:gd name="T10" fmla="*/ 447 w 1663"/>
              <a:gd name="T11" fmla="*/ 1608 h 1629"/>
              <a:gd name="T12" fmla="*/ 374 w 1663"/>
              <a:gd name="T13" fmla="*/ 1629 h 1629"/>
              <a:gd name="T14" fmla="*/ 55 w 1663"/>
              <a:gd name="T15" fmla="*/ 735 h 1629"/>
              <a:gd name="T16" fmla="*/ 0 w 1663"/>
              <a:gd name="T17" fmla="*/ 585 h 1629"/>
              <a:gd name="T18" fmla="*/ 101 w 1663"/>
              <a:gd name="T19" fmla="*/ 525 h 1629"/>
              <a:gd name="T20" fmla="*/ 197 w 1663"/>
              <a:gd name="T21" fmla="*/ 460 h 1629"/>
              <a:gd name="T22" fmla="*/ 286 w 1663"/>
              <a:gd name="T23" fmla="*/ 391 h 1629"/>
              <a:gd name="T24" fmla="*/ 261 w 1663"/>
              <a:gd name="T25" fmla="*/ 213 h 1629"/>
              <a:gd name="T26" fmla="*/ 431 w 1663"/>
              <a:gd name="T27" fmla="*/ 259 h 1629"/>
              <a:gd name="T28" fmla="*/ 478 w 1663"/>
              <a:gd name="T29" fmla="*/ 213 h 1629"/>
              <a:gd name="T30" fmla="*/ 518 w 1663"/>
              <a:gd name="T31" fmla="*/ 169 h 1629"/>
              <a:gd name="T32" fmla="*/ 554 w 1663"/>
              <a:gd name="T33" fmla="*/ 130 h 1629"/>
              <a:gd name="T34" fmla="*/ 585 w 1663"/>
              <a:gd name="T35" fmla="*/ 94 h 1629"/>
              <a:gd name="T36" fmla="*/ 612 w 1663"/>
              <a:gd name="T37" fmla="*/ 61 h 1629"/>
              <a:gd name="T38" fmla="*/ 631 w 1663"/>
              <a:gd name="T39" fmla="*/ 36 h 1629"/>
              <a:gd name="T40" fmla="*/ 646 w 1663"/>
              <a:gd name="T41" fmla="*/ 17 h 1629"/>
              <a:gd name="T42" fmla="*/ 656 w 1663"/>
              <a:gd name="T43" fmla="*/ 3 h 1629"/>
              <a:gd name="T44" fmla="*/ 660 w 1663"/>
              <a:gd name="T45" fmla="*/ 0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63" h="1629">
                <a:moveTo>
                  <a:pt x="660" y="0"/>
                </a:moveTo>
                <a:lnTo>
                  <a:pt x="811" y="71"/>
                </a:lnTo>
                <a:lnTo>
                  <a:pt x="1658" y="472"/>
                </a:lnTo>
                <a:lnTo>
                  <a:pt x="1663" y="474"/>
                </a:lnTo>
                <a:lnTo>
                  <a:pt x="1274" y="1383"/>
                </a:lnTo>
                <a:lnTo>
                  <a:pt x="447" y="1608"/>
                </a:lnTo>
                <a:lnTo>
                  <a:pt x="374" y="1629"/>
                </a:lnTo>
                <a:lnTo>
                  <a:pt x="55" y="735"/>
                </a:lnTo>
                <a:lnTo>
                  <a:pt x="0" y="585"/>
                </a:lnTo>
                <a:lnTo>
                  <a:pt x="101" y="525"/>
                </a:lnTo>
                <a:lnTo>
                  <a:pt x="197" y="460"/>
                </a:lnTo>
                <a:lnTo>
                  <a:pt x="286" y="391"/>
                </a:lnTo>
                <a:lnTo>
                  <a:pt x="261" y="213"/>
                </a:lnTo>
                <a:lnTo>
                  <a:pt x="431" y="259"/>
                </a:lnTo>
                <a:lnTo>
                  <a:pt x="478" y="213"/>
                </a:lnTo>
                <a:lnTo>
                  <a:pt x="518" y="169"/>
                </a:lnTo>
                <a:lnTo>
                  <a:pt x="554" y="130"/>
                </a:lnTo>
                <a:lnTo>
                  <a:pt x="585" y="94"/>
                </a:lnTo>
                <a:lnTo>
                  <a:pt x="612" y="61"/>
                </a:lnTo>
                <a:lnTo>
                  <a:pt x="631" y="36"/>
                </a:lnTo>
                <a:lnTo>
                  <a:pt x="646" y="17"/>
                </a:lnTo>
                <a:lnTo>
                  <a:pt x="656" y="3"/>
                </a:lnTo>
                <a:lnTo>
                  <a:pt x="660" y="0"/>
                </a:lnTo>
                <a:close/>
              </a:path>
            </a:pathLst>
          </a:custGeom>
          <a:solidFill>
            <a:srgbClr val="7A012B"/>
          </a:solidFill>
          <a:ln w="0">
            <a:noFill/>
            <a:prstDash val="solid"/>
            <a:round/>
            <a:headEnd/>
            <a:tailEnd/>
          </a:ln>
        </p:spPr>
        <p:txBody>
          <a:bodyPr vert="horz" wrap="square" lIns="137177" tIns="68589" rIns="137177" bIns="68589" numCol="1" anchor="t" anchorCtr="0" compatLnSpc="1">
            <a:prstTxWarp prst="textNoShape">
              <a:avLst/>
            </a:prstTxWarp>
          </a:bodyPr>
          <a:lstStyle/>
          <a:p>
            <a:endParaRPr lang="en-IN"/>
          </a:p>
        </p:txBody>
      </p:sp>
      <p:sp>
        <p:nvSpPr>
          <p:cNvPr id="77" name="Freeform 76"/>
          <p:cNvSpPr>
            <a:spLocks/>
          </p:cNvSpPr>
          <p:nvPr/>
        </p:nvSpPr>
        <p:spPr bwMode="auto">
          <a:xfrm flipH="1">
            <a:off x="4531572" y="6513177"/>
            <a:ext cx="2783780" cy="2666517"/>
          </a:xfrm>
          <a:custGeom>
            <a:avLst/>
            <a:gdLst>
              <a:gd name="T0" fmla="*/ 756 w 1603"/>
              <a:gd name="T1" fmla="*/ 0 h 1558"/>
              <a:gd name="T2" fmla="*/ 1603 w 1603"/>
              <a:gd name="T3" fmla="*/ 401 h 1558"/>
              <a:gd name="T4" fmla="*/ 1591 w 1603"/>
              <a:gd name="T5" fmla="*/ 428 h 1558"/>
              <a:gd name="T6" fmla="*/ 1576 w 1603"/>
              <a:gd name="T7" fmla="*/ 460 h 1558"/>
              <a:gd name="T8" fmla="*/ 1557 w 1603"/>
              <a:gd name="T9" fmla="*/ 502 h 1558"/>
              <a:gd name="T10" fmla="*/ 1534 w 1603"/>
              <a:gd name="T11" fmla="*/ 549 h 1558"/>
              <a:gd name="T12" fmla="*/ 1505 w 1603"/>
              <a:gd name="T13" fmla="*/ 602 h 1558"/>
              <a:gd name="T14" fmla="*/ 1472 w 1603"/>
              <a:gd name="T15" fmla="*/ 658 h 1558"/>
              <a:gd name="T16" fmla="*/ 1434 w 1603"/>
              <a:gd name="T17" fmla="*/ 719 h 1558"/>
              <a:gd name="T18" fmla="*/ 1390 w 1603"/>
              <a:gd name="T19" fmla="*/ 783 h 1558"/>
              <a:gd name="T20" fmla="*/ 1342 w 1603"/>
              <a:gd name="T21" fmla="*/ 850 h 1558"/>
              <a:gd name="T22" fmla="*/ 1288 w 1603"/>
              <a:gd name="T23" fmla="*/ 919 h 1558"/>
              <a:gd name="T24" fmla="*/ 1227 w 1603"/>
              <a:gd name="T25" fmla="*/ 988 h 1558"/>
              <a:gd name="T26" fmla="*/ 1161 w 1603"/>
              <a:gd name="T27" fmla="*/ 1057 h 1558"/>
              <a:gd name="T28" fmla="*/ 1088 w 1603"/>
              <a:gd name="T29" fmla="*/ 1126 h 1558"/>
              <a:gd name="T30" fmla="*/ 1010 w 1603"/>
              <a:gd name="T31" fmla="*/ 1195 h 1558"/>
              <a:gd name="T32" fmla="*/ 923 w 1603"/>
              <a:gd name="T33" fmla="*/ 1261 h 1558"/>
              <a:gd name="T34" fmla="*/ 831 w 1603"/>
              <a:gd name="T35" fmla="*/ 1324 h 1558"/>
              <a:gd name="T36" fmla="*/ 733 w 1603"/>
              <a:gd name="T37" fmla="*/ 1385 h 1558"/>
              <a:gd name="T38" fmla="*/ 626 w 1603"/>
              <a:gd name="T39" fmla="*/ 1441 h 1558"/>
              <a:gd name="T40" fmla="*/ 513 w 1603"/>
              <a:gd name="T41" fmla="*/ 1493 h 1558"/>
              <a:gd name="T42" fmla="*/ 392 w 1603"/>
              <a:gd name="T43" fmla="*/ 1537 h 1558"/>
              <a:gd name="T44" fmla="*/ 319 w 1603"/>
              <a:gd name="T45" fmla="*/ 1558 h 1558"/>
              <a:gd name="T46" fmla="*/ 0 w 1603"/>
              <a:gd name="T47" fmla="*/ 664 h 1558"/>
              <a:gd name="T48" fmla="*/ 100 w 1603"/>
              <a:gd name="T49" fmla="*/ 610 h 1558"/>
              <a:gd name="T50" fmla="*/ 194 w 1603"/>
              <a:gd name="T51" fmla="*/ 552 h 1558"/>
              <a:gd name="T52" fmla="*/ 281 w 1603"/>
              <a:gd name="T53" fmla="*/ 491 h 1558"/>
              <a:gd name="T54" fmla="*/ 361 w 1603"/>
              <a:gd name="T55" fmla="*/ 428 h 1558"/>
              <a:gd name="T56" fmla="*/ 434 w 1603"/>
              <a:gd name="T57" fmla="*/ 366 h 1558"/>
              <a:gd name="T58" fmla="*/ 499 w 1603"/>
              <a:gd name="T59" fmla="*/ 303 h 1558"/>
              <a:gd name="T60" fmla="*/ 559 w 1603"/>
              <a:gd name="T61" fmla="*/ 243 h 1558"/>
              <a:gd name="T62" fmla="*/ 613 w 1603"/>
              <a:gd name="T63" fmla="*/ 184 h 1558"/>
              <a:gd name="T64" fmla="*/ 659 w 1603"/>
              <a:gd name="T65" fmla="*/ 130 h 1558"/>
              <a:gd name="T66" fmla="*/ 697 w 1603"/>
              <a:gd name="T67" fmla="*/ 80 h 1558"/>
              <a:gd name="T68" fmla="*/ 730 w 1603"/>
              <a:gd name="T69" fmla="*/ 38 h 1558"/>
              <a:gd name="T70" fmla="*/ 756 w 1603"/>
              <a:gd name="T71" fmla="*/ 0 h 1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3" h="1558">
                <a:moveTo>
                  <a:pt x="756" y="0"/>
                </a:moveTo>
                <a:lnTo>
                  <a:pt x="1603" y="401"/>
                </a:lnTo>
                <a:lnTo>
                  <a:pt x="1591" y="428"/>
                </a:lnTo>
                <a:lnTo>
                  <a:pt x="1576" y="460"/>
                </a:lnTo>
                <a:lnTo>
                  <a:pt x="1557" y="502"/>
                </a:lnTo>
                <a:lnTo>
                  <a:pt x="1534" y="549"/>
                </a:lnTo>
                <a:lnTo>
                  <a:pt x="1505" y="602"/>
                </a:lnTo>
                <a:lnTo>
                  <a:pt x="1472" y="658"/>
                </a:lnTo>
                <a:lnTo>
                  <a:pt x="1434" y="719"/>
                </a:lnTo>
                <a:lnTo>
                  <a:pt x="1390" y="783"/>
                </a:lnTo>
                <a:lnTo>
                  <a:pt x="1342" y="850"/>
                </a:lnTo>
                <a:lnTo>
                  <a:pt x="1288" y="919"/>
                </a:lnTo>
                <a:lnTo>
                  <a:pt x="1227" y="988"/>
                </a:lnTo>
                <a:lnTo>
                  <a:pt x="1161" y="1057"/>
                </a:lnTo>
                <a:lnTo>
                  <a:pt x="1088" y="1126"/>
                </a:lnTo>
                <a:lnTo>
                  <a:pt x="1010" y="1195"/>
                </a:lnTo>
                <a:lnTo>
                  <a:pt x="923" y="1261"/>
                </a:lnTo>
                <a:lnTo>
                  <a:pt x="831" y="1324"/>
                </a:lnTo>
                <a:lnTo>
                  <a:pt x="733" y="1385"/>
                </a:lnTo>
                <a:lnTo>
                  <a:pt x="626" y="1441"/>
                </a:lnTo>
                <a:lnTo>
                  <a:pt x="513" y="1493"/>
                </a:lnTo>
                <a:lnTo>
                  <a:pt x="392" y="1537"/>
                </a:lnTo>
                <a:lnTo>
                  <a:pt x="319" y="1558"/>
                </a:lnTo>
                <a:lnTo>
                  <a:pt x="0" y="664"/>
                </a:lnTo>
                <a:lnTo>
                  <a:pt x="100" y="610"/>
                </a:lnTo>
                <a:lnTo>
                  <a:pt x="194" y="552"/>
                </a:lnTo>
                <a:lnTo>
                  <a:pt x="281" y="491"/>
                </a:lnTo>
                <a:lnTo>
                  <a:pt x="361" y="428"/>
                </a:lnTo>
                <a:lnTo>
                  <a:pt x="434" y="366"/>
                </a:lnTo>
                <a:lnTo>
                  <a:pt x="499" y="303"/>
                </a:lnTo>
                <a:lnTo>
                  <a:pt x="559" y="243"/>
                </a:lnTo>
                <a:lnTo>
                  <a:pt x="613" y="184"/>
                </a:lnTo>
                <a:lnTo>
                  <a:pt x="659" y="130"/>
                </a:lnTo>
                <a:lnTo>
                  <a:pt x="697" y="80"/>
                </a:lnTo>
                <a:lnTo>
                  <a:pt x="730" y="38"/>
                </a:lnTo>
                <a:lnTo>
                  <a:pt x="756" y="0"/>
                </a:lnTo>
                <a:close/>
              </a:path>
            </a:pathLst>
          </a:custGeom>
          <a:solidFill>
            <a:srgbClr val="FD1968">
              <a:alpha val="49804"/>
            </a:srgbClr>
          </a:solidFill>
          <a:ln w="0">
            <a:noFill/>
            <a:prstDash val="solid"/>
            <a:round/>
            <a:headEnd/>
            <a:tailEnd/>
          </a:ln>
        </p:spPr>
        <p:txBody>
          <a:bodyPr vert="horz" wrap="square" lIns="137177" tIns="68589" rIns="137177" bIns="68589" numCol="1" anchor="t" anchorCtr="0" compatLnSpc="1">
            <a:prstTxWarp prst="textNoShape">
              <a:avLst/>
            </a:prstTxWarp>
          </a:bodyPr>
          <a:lstStyle/>
          <a:p>
            <a:endParaRPr lang="en-IN"/>
          </a:p>
        </p:txBody>
      </p:sp>
      <p:grpSp>
        <p:nvGrpSpPr>
          <p:cNvPr id="79" name="Group 78"/>
          <p:cNvGrpSpPr/>
          <p:nvPr/>
        </p:nvGrpSpPr>
        <p:grpSpPr>
          <a:xfrm>
            <a:off x="7375114" y="3469402"/>
            <a:ext cx="3537776" cy="3536852"/>
            <a:chOff x="14519275" y="-16298863"/>
            <a:chExt cx="34758313" cy="34758313"/>
          </a:xfrm>
        </p:grpSpPr>
        <p:sp>
          <p:nvSpPr>
            <p:cNvPr id="80" name="Freeform 22"/>
            <p:cNvSpPr>
              <a:spLocks/>
            </p:cNvSpPr>
            <p:nvPr/>
          </p:nvSpPr>
          <p:spPr bwMode="auto">
            <a:xfrm>
              <a:off x="14519275" y="-16298863"/>
              <a:ext cx="26447750" cy="26447750"/>
            </a:xfrm>
            <a:custGeom>
              <a:avLst/>
              <a:gdLst>
                <a:gd name="T0" fmla="*/ 8997 w 16660"/>
                <a:gd name="T1" fmla="*/ 13 h 16660"/>
                <a:gd name="T2" fmla="*/ 9382 w 16660"/>
                <a:gd name="T3" fmla="*/ 219 h 16660"/>
                <a:gd name="T4" fmla="*/ 9587 w 16660"/>
                <a:gd name="T5" fmla="*/ 610 h 16660"/>
                <a:gd name="T6" fmla="*/ 10875 w 16660"/>
                <a:gd name="T7" fmla="*/ 2833 h 16660"/>
                <a:gd name="T8" fmla="*/ 13031 w 16660"/>
                <a:gd name="T9" fmla="*/ 1911 h 16660"/>
                <a:gd name="T10" fmla="*/ 13469 w 16660"/>
                <a:gd name="T11" fmla="*/ 1871 h 16660"/>
                <a:gd name="T12" fmla="*/ 13854 w 16660"/>
                <a:gd name="T13" fmla="*/ 2077 h 16660"/>
                <a:gd name="T14" fmla="*/ 14749 w 16660"/>
                <a:gd name="T15" fmla="*/ 3052 h 16660"/>
                <a:gd name="T16" fmla="*/ 14789 w 16660"/>
                <a:gd name="T17" fmla="*/ 3483 h 16660"/>
                <a:gd name="T18" fmla="*/ 13608 w 16660"/>
                <a:gd name="T19" fmla="*/ 5361 h 16660"/>
                <a:gd name="T20" fmla="*/ 14165 w 16660"/>
                <a:gd name="T21" fmla="*/ 6695 h 16660"/>
                <a:gd name="T22" fmla="*/ 16328 w 16660"/>
                <a:gd name="T23" fmla="*/ 7186 h 16660"/>
                <a:gd name="T24" fmla="*/ 16600 w 16660"/>
                <a:gd name="T25" fmla="*/ 7524 h 16660"/>
                <a:gd name="T26" fmla="*/ 16660 w 16660"/>
                <a:gd name="T27" fmla="*/ 8844 h 16660"/>
                <a:gd name="T28" fmla="*/ 16534 w 16660"/>
                <a:gd name="T29" fmla="*/ 9269 h 16660"/>
                <a:gd name="T30" fmla="*/ 16196 w 16660"/>
                <a:gd name="T31" fmla="*/ 9541 h 16660"/>
                <a:gd name="T32" fmla="*/ 14013 w 16660"/>
                <a:gd name="T33" fmla="*/ 10430 h 16660"/>
                <a:gd name="T34" fmla="*/ 14676 w 16660"/>
                <a:gd name="T35" fmla="*/ 12898 h 16660"/>
                <a:gd name="T36" fmla="*/ 14802 w 16660"/>
                <a:gd name="T37" fmla="*/ 13323 h 16660"/>
                <a:gd name="T38" fmla="*/ 14683 w 16660"/>
                <a:gd name="T39" fmla="*/ 13741 h 16660"/>
                <a:gd name="T40" fmla="*/ 13741 w 16660"/>
                <a:gd name="T41" fmla="*/ 14683 h 16660"/>
                <a:gd name="T42" fmla="*/ 13323 w 16660"/>
                <a:gd name="T43" fmla="*/ 14802 h 16660"/>
                <a:gd name="T44" fmla="*/ 12898 w 16660"/>
                <a:gd name="T45" fmla="*/ 14676 h 16660"/>
                <a:gd name="T46" fmla="*/ 10423 w 16660"/>
                <a:gd name="T47" fmla="*/ 14013 h 16660"/>
                <a:gd name="T48" fmla="*/ 9541 w 16660"/>
                <a:gd name="T49" fmla="*/ 16196 h 16660"/>
                <a:gd name="T50" fmla="*/ 9269 w 16660"/>
                <a:gd name="T51" fmla="*/ 16534 h 16660"/>
                <a:gd name="T52" fmla="*/ 8844 w 16660"/>
                <a:gd name="T53" fmla="*/ 16660 h 16660"/>
                <a:gd name="T54" fmla="*/ 7524 w 16660"/>
                <a:gd name="T55" fmla="*/ 16600 h 16660"/>
                <a:gd name="T56" fmla="*/ 7186 w 16660"/>
                <a:gd name="T57" fmla="*/ 16328 h 16660"/>
                <a:gd name="T58" fmla="*/ 6695 w 16660"/>
                <a:gd name="T59" fmla="*/ 14165 h 16660"/>
                <a:gd name="T60" fmla="*/ 5361 w 16660"/>
                <a:gd name="T61" fmla="*/ 13608 h 16660"/>
                <a:gd name="T62" fmla="*/ 3483 w 16660"/>
                <a:gd name="T63" fmla="*/ 14789 h 16660"/>
                <a:gd name="T64" fmla="*/ 3052 w 16660"/>
                <a:gd name="T65" fmla="*/ 14749 h 16660"/>
                <a:gd name="T66" fmla="*/ 2077 w 16660"/>
                <a:gd name="T67" fmla="*/ 13854 h 16660"/>
                <a:gd name="T68" fmla="*/ 1871 w 16660"/>
                <a:gd name="T69" fmla="*/ 13469 h 16660"/>
                <a:gd name="T70" fmla="*/ 1911 w 16660"/>
                <a:gd name="T71" fmla="*/ 13031 h 16660"/>
                <a:gd name="T72" fmla="*/ 2833 w 16660"/>
                <a:gd name="T73" fmla="*/ 10875 h 16660"/>
                <a:gd name="T74" fmla="*/ 610 w 16660"/>
                <a:gd name="T75" fmla="*/ 9587 h 16660"/>
                <a:gd name="T76" fmla="*/ 219 w 16660"/>
                <a:gd name="T77" fmla="*/ 9382 h 16660"/>
                <a:gd name="T78" fmla="*/ 13 w 16660"/>
                <a:gd name="T79" fmla="*/ 8997 h 16660"/>
                <a:gd name="T80" fmla="*/ 13 w 16660"/>
                <a:gd name="T81" fmla="*/ 7663 h 16660"/>
                <a:gd name="T82" fmla="*/ 219 w 16660"/>
                <a:gd name="T83" fmla="*/ 7278 h 16660"/>
                <a:gd name="T84" fmla="*/ 610 w 16660"/>
                <a:gd name="T85" fmla="*/ 7073 h 16660"/>
                <a:gd name="T86" fmla="*/ 2833 w 16660"/>
                <a:gd name="T87" fmla="*/ 5786 h 16660"/>
                <a:gd name="T88" fmla="*/ 1911 w 16660"/>
                <a:gd name="T89" fmla="*/ 3623 h 16660"/>
                <a:gd name="T90" fmla="*/ 1871 w 16660"/>
                <a:gd name="T91" fmla="*/ 3191 h 16660"/>
                <a:gd name="T92" fmla="*/ 2077 w 16660"/>
                <a:gd name="T93" fmla="*/ 2807 h 16660"/>
                <a:gd name="T94" fmla="*/ 3052 w 16660"/>
                <a:gd name="T95" fmla="*/ 1911 h 16660"/>
                <a:gd name="T96" fmla="*/ 3483 w 16660"/>
                <a:gd name="T97" fmla="*/ 1864 h 16660"/>
                <a:gd name="T98" fmla="*/ 5361 w 16660"/>
                <a:gd name="T99" fmla="*/ 3052 h 16660"/>
                <a:gd name="T100" fmla="*/ 6695 w 16660"/>
                <a:gd name="T101" fmla="*/ 2495 h 16660"/>
                <a:gd name="T102" fmla="*/ 7186 w 16660"/>
                <a:gd name="T103" fmla="*/ 332 h 16660"/>
                <a:gd name="T104" fmla="*/ 7524 w 16660"/>
                <a:gd name="T105" fmla="*/ 60 h 16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660" h="16660">
                  <a:moveTo>
                    <a:pt x="7816" y="0"/>
                  </a:moveTo>
                  <a:lnTo>
                    <a:pt x="8844" y="0"/>
                  </a:lnTo>
                  <a:lnTo>
                    <a:pt x="8997" y="13"/>
                  </a:lnTo>
                  <a:lnTo>
                    <a:pt x="9136" y="60"/>
                  </a:lnTo>
                  <a:lnTo>
                    <a:pt x="9269" y="126"/>
                  </a:lnTo>
                  <a:lnTo>
                    <a:pt x="9382" y="219"/>
                  </a:lnTo>
                  <a:lnTo>
                    <a:pt x="9475" y="332"/>
                  </a:lnTo>
                  <a:lnTo>
                    <a:pt x="9541" y="464"/>
                  </a:lnTo>
                  <a:lnTo>
                    <a:pt x="9587" y="610"/>
                  </a:lnTo>
                  <a:lnTo>
                    <a:pt x="9966" y="2495"/>
                  </a:lnTo>
                  <a:lnTo>
                    <a:pt x="10430" y="2647"/>
                  </a:lnTo>
                  <a:lnTo>
                    <a:pt x="10875" y="2833"/>
                  </a:lnTo>
                  <a:lnTo>
                    <a:pt x="11299" y="3052"/>
                  </a:lnTo>
                  <a:lnTo>
                    <a:pt x="12898" y="1984"/>
                  </a:lnTo>
                  <a:lnTo>
                    <a:pt x="13031" y="1911"/>
                  </a:lnTo>
                  <a:lnTo>
                    <a:pt x="13177" y="1864"/>
                  </a:lnTo>
                  <a:lnTo>
                    <a:pt x="13323" y="1851"/>
                  </a:lnTo>
                  <a:lnTo>
                    <a:pt x="13469" y="1871"/>
                  </a:lnTo>
                  <a:lnTo>
                    <a:pt x="13608" y="1911"/>
                  </a:lnTo>
                  <a:lnTo>
                    <a:pt x="13741" y="1977"/>
                  </a:lnTo>
                  <a:lnTo>
                    <a:pt x="13854" y="2077"/>
                  </a:lnTo>
                  <a:lnTo>
                    <a:pt x="14583" y="2807"/>
                  </a:lnTo>
                  <a:lnTo>
                    <a:pt x="14683" y="2919"/>
                  </a:lnTo>
                  <a:lnTo>
                    <a:pt x="14749" y="3052"/>
                  </a:lnTo>
                  <a:lnTo>
                    <a:pt x="14789" y="3191"/>
                  </a:lnTo>
                  <a:lnTo>
                    <a:pt x="14802" y="3337"/>
                  </a:lnTo>
                  <a:lnTo>
                    <a:pt x="14789" y="3483"/>
                  </a:lnTo>
                  <a:lnTo>
                    <a:pt x="14749" y="3623"/>
                  </a:lnTo>
                  <a:lnTo>
                    <a:pt x="14676" y="3762"/>
                  </a:lnTo>
                  <a:lnTo>
                    <a:pt x="13608" y="5361"/>
                  </a:lnTo>
                  <a:lnTo>
                    <a:pt x="13827" y="5786"/>
                  </a:lnTo>
                  <a:lnTo>
                    <a:pt x="14013" y="6230"/>
                  </a:lnTo>
                  <a:lnTo>
                    <a:pt x="14165" y="6695"/>
                  </a:lnTo>
                  <a:lnTo>
                    <a:pt x="16050" y="7073"/>
                  </a:lnTo>
                  <a:lnTo>
                    <a:pt x="16196" y="7119"/>
                  </a:lnTo>
                  <a:lnTo>
                    <a:pt x="16328" y="7186"/>
                  </a:lnTo>
                  <a:lnTo>
                    <a:pt x="16441" y="7278"/>
                  </a:lnTo>
                  <a:lnTo>
                    <a:pt x="16534" y="7391"/>
                  </a:lnTo>
                  <a:lnTo>
                    <a:pt x="16600" y="7524"/>
                  </a:lnTo>
                  <a:lnTo>
                    <a:pt x="16647" y="7663"/>
                  </a:lnTo>
                  <a:lnTo>
                    <a:pt x="16660" y="7816"/>
                  </a:lnTo>
                  <a:lnTo>
                    <a:pt x="16660" y="8844"/>
                  </a:lnTo>
                  <a:lnTo>
                    <a:pt x="16647" y="8997"/>
                  </a:lnTo>
                  <a:lnTo>
                    <a:pt x="16600" y="9136"/>
                  </a:lnTo>
                  <a:lnTo>
                    <a:pt x="16534" y="9269"/>
                  </a:lnTo>
                  <a:lnTo>
                    <a:pt x="16441" y="9382"/>
                  </a:lnTo>
                  <a:lnTo>
                    <a:pt x="16328" y="9475"/>
                  </a:lnTo>
                  <a:lnTo>
                    <a:pt x="16196" y="9541"/>
                  </a:lnTo>
                  <a:lnTo>
                    <a:pt x="16050" y="9587"/>
                  </a:lnTo>
                  <a:lnTo>
                    <a:pt x="14165" y="9966"/>
                  </a:lnTo>
                  <a:lnTo>
                    <a:pt x="14013" y="10430"/>
                  </a:lnTo>
                  <a:lnTo>
                    <a:pt x="13827" y="10875"/>
                  </a:lnTo>
                  <a:lnTo>
                    <a:pt x="13608" y="11299"/>
                  </a:lnTo>
                  <a:lnTo>
                    <a:pt x="14676" y="12898"/>
                  </a:lnTo>
                  <a:lnTo>
                    <a:pt x="14749" y="13031"/>
                  </a:lnTo>
                  <a:lnTo>
                    <a:pt x="14789" y="13177"/>
                  </a:lnTo>
                  <a:lnTo>
                    <a:pt x="14802" y="13323"/>
                  </a:lnTo>
                  <a:lnTo>
                    <a:pt x="14789" y="13469"/>
                  </a:lnTo>
                  <a:lnTo>
                    <a:pt x="14749" y="13608"/>
                  </a:lnTo>
                  <a:lnTo>
                    <a:pt x="14683" y="13741"/>
                  </a:lnTo>
                  <a:lnTo>
                    <a:pt x="14583" y="13854"/>
                  </a:lnTo>
                  <a:lnTo>
                    <a:pt x="13854" y="14583"/>
                  </a:lnTo>
                  <a:lnTo>
                    <a:pt x="13741" y="14683"/>
                  </a:lnTo>
                  <a:lnTo>
                    <a:pt x="13608" y="14749"/>
                  </a:lnTo>
                  <a:lnTo>
                    <a:pt x="13469" y="14789"/>
                  </a:lnTo>
                  <a:lnTo>
                    <a:pt x="13323" y="14802"/>
                  </a:lnTo>
                  <a:lnTo>
                    <a:pt x="13177" y="14789"/>
                  </a:lnTo>
                  <a:lnTo>
                    <a:pt x="13031" y="14749"/>
                  </a:lnTo>
                  <a:lnTo>
                    <a:pt x="12898" y="14676"/>
                  </a:lnTo>
                  <a:lnTo>
                    <a:pt x="11299" y="13608"/>
                  </a:lnTo>
                  <a:lnTo>
                    <a:pt x="10875" y="13827"/>
                  </a:lnTo>
                  <a:lnTo>
                    <a:pt x="10423" y="14013"/>
                  </a:lnTo>
                  <a:lnTo>
                    <a:pt x="9966" y="14165"/>
                  </a:lnTo>
                  <a:lnTo>
                    <a:pt x="9587" y="16050"/>
                  </a:lnTo>
                  <a:lnTo>
                    <a:pt x="9541" y="16196"/>
                  </a:lnTo>
                  <a:lnTo>
                    <a:pt x="9475" y="16328"/>
                  </a:lnTo>
                  <a:lnTo>
                    <a:pt x="9382" y="16441"/>
                  </a:lnTo>
                  <a:lnTo>
                    <a:pt x="9269" y="16534"/>
                  </a:lnTo>
                  <a:lnTo>
                    <a:pt x="9136" y="16600"/>
                  </a:lnTo>
                  <a:lnTo>
                    <a:pt x="8997" y="16647"/>
                  </a:lnTo>
                  <a:lnTo>
                    <a:pt x="8844" y="16660"/>
                  </a:lnTo>
                  <a:lnTo>
                    <a:pt x="7816" y="16660"/>
                  </a:lnTo>
                  <a:lnTo>
                    <a:pt x="7663" y="16647"/>
                  </a:lnTo>
                  <a:lnTo>
                    <a:pt x="7524" y="16600"/>
                  </a:lnTo>
                  <a:lnTo>
                    <a:pt x="7391" y="16534"/>
                  </a:lnTo>
                  <a:lnTo>
                    <a:pt x="7278" y="16441"/>
                  </a:lnTo>
                  <a:lnTo>
                    <a:pt x="7186" y="16328"/>
                  </a:lnTo>
                  <a:lnTo>
                    <a:pt x="7119" y="16196"/>
                  </a:lnTo>
                  <a:lnTo>
                    <a:pt x="7073" y="16050"/>
                  </a:lnTo>
                  <a:lnTo>
                    <a:pt x="6695" y="14165"/>
                  </a:lnTo>
                  <a:lnTo>
                    <a:pt x="6230" y="14013"/>
                  </a:lnTo>
                  <a:lnTo>
                    <a:pt x="5786" y="13827"/>
                  </a:lnTo>
                  <a:lnTo>
                    <a:pt x="5361" y="13608"/>
                  </a:lnTo>
                  <a:lnTo>
                    <a:pt x="3762" y="14676"/>
                  </a:lnTo>
                  <a:lnTo>
                    <a:pt x="3623" y="14749"/>
                  </a:lnTo>
                  <a:lnTo>
                    <a:pt x="3483" y="14789"/>
                  </a:lnTo>
                  <a:lnTo>
                    <a:pt x="3337" y="14802"/>
                  </a:lnTo>
                  <a:lnTo>
                    <a:pt x="3191" y="14789"/>
                  </a:lnTo>
                  <a:lnTo>
                    <a:pt x="3052" y="14749"/>
                  </a:lnTo>
                  <a:lnTo>
                    <a:pt x="2919" y="14683"/>
                  </a:lnTo>
                  <a:lnTo>
                    <a:pt x="2807" y="14583"/>
                  </a:lnTo>
                  <a:lnTo>
                    <a:pt x="2077" y="13854"/>
                  </a:lnTo>
                  <a:lnTo>
                    <a:pt x="1977" y="13741"/>
                  </a:lnTo>
                  <a:lnTo>
                    <a:pt x="1911" y="13608"/>
                  </a:lnTo>
                  <a:lnTo>
                    <a:pt x="1871" y="13469"/>
                  </a:lnTo>
                  <a:lnTo>
                    <a:pt x="1851" y="13323"/>
                  </a:lnTo>
                  <a:lnTo>
                    <a:pt x="1864" y="13177"/>
                  </a:lnTo>
                  <a:lnTo>
                    <a:pt x="1911" y="13031"/>
                  </a:lnTo>
                  <a:lnTo>
                    <a:pt x="1984" y="12898"/>
                  </a:lnTo>
                  <a:lnTo>
                    <a:pt x="3052" y="11299"/>
                  </a:lnTo>
                  <a:lnTo>
                    <a:pt x="2833" y="10875"/>
                  </a:lnTo>
                  <a:lnTo>
                    <a:pt x="2647" y="10430"/>
                  </a:lnTo>
                  <a:lnTo>
                    <a:pt x="2495" y="9966"/>
                  </a:lnTo>
                  <a:lnTo>
                    <a:pt x="610" y="9587"/>
                  </a:lnTo>
                  <a:lnTo>
                    <a:pt x="464" y="9541"/>
                  </a:lnTo>
                  <a:lnTo>
                    <a:pt x="332" y="9475"/>
                  </a:lnTo>
                  <a:lnTo>
                    <a:pt x="219" y="9382"/>
                  </a:lnTo>
                  <a:lnTo>
                    <a:pt x="126" y="9269"/>
                  </a:lnTo>
                  <a:lnTo>
                    <a:pt x="60" y="9136"/>
                  </a:lnTo>
                  <a:lnTo>
                    <a:pt x="13" y="8997"/>
                  </a:lnTo>
                  <a:lnTo>
                    <a:pt x="0" y="8844"/>
                  </a:lnTo>
                  <a:lnTo>
                    <a:pt x="0" y="7816"/>
                  </a:lnTo>
                  <a:lnTo>
                    <a:pt x="13" y="7663"/>
                  </a:lnTo>
                  <a:lnTo>
                    <a:pt x="60" y="7524"/>
                  </a:lnTo>
                  <a:lnTo>
                    <a:pt x="126" y="7391"/>
                  </a:lnTo>
                  <a:lnTo>
                    <a:pt x="219" y="7278"/>
                  </a:lnTo>
                  <a:lnTo>
                    <a:pt x="332" y="7186"/>
                  </a:lnTo>
                  <a:lnTo>
                    <a:pt x="464" y="7119"/>
                  </a:lnTo>
                  <a:lnTo>
                    <a:pt x="610" y="7073"/>
                  </a:lnTo>
                  <a:lnTo>
                    <a:pt x="2495" y="6695"/>
                  </a:lnTo>
                  <a:lnTo>
                    <a:pt x="2647" y="6230"/>
                  </a:lnTo>
                  <a:lnTo>
                    <a:pt x="2833" y="5786"/>
                  </a:lnTo>
                  <a:lnTo>
                    <a:pt x="3052" y="5361"/>
                  </a:lnTo>
                  <a:lnTo>
                    <a:pt x="1984" y="3762"/>
                  </a:lnTo>
                  <a:lnTo>
                    <a:pt x="1911" y="3623"/>
                  </a:lnTo>
                  <a:lnTo>
                    <a:pt x="1864" y="3483"/>
                  </a:lnTo>
                  <a:lnTo>
                    <a:pt x="1851" y="3337"/>
                  </a:lnTo>
                  <a:lnTo>
                    <a:pt x="1871" y="3191"/>
                  </a:lnTo>
                  <a:lnTo>
                    <a:pt x="1911" y="3052"/>
                  </a:lnTo>
                  <a:lnTo>
                    <a:pt x="1977" y="2919"/>
                  </a:lnTo>
                  <a:lnTo>
                    <a:pt x="2077" y="2807"/>
                  </a:lnTo>
                  <a:lnTo>
                    <a:pt x="2807" y="2077"/>
                  </a:lnTo>
                  <a:lnTo>
                    <a:pt x="2919" y="1977"/>
                  </a:lnTo>
                  <a:lnTo>
                    <a:pt x="3052" y="1911"/>
                  </a:lnTo>
                  <a:lnTo>
                    <a:pt x="3191" y="1871"/>
                  </a:lnTo>
                  <a:lnTo>
                    <a:pt x="3337" y="1851"/>
                  </a:lnTo>
                  <a:lnTo>
                    <a:pt x="3483" y="1864"/>
                  </a:lnTo>
                  <a:lnTo>
                    <a:pt x="3623" y="1911"/>
                  </a:lnTo>
                  <a:lnTo>
                    <a:pt x="3762" y="1984"/>
                  </a:lnTo>
                  <a:lnTo>
                    <a:pt x="5361" y="3052"/>
                  </a:lnTo>
                  <a:lnTo>
                    <a:pt x="5786" y="2833"/>
                  </a:lnTo>
                  <a:lnTo>
                    <a:pt x="6230" y="2647"/>
                  </a:lnTo>
                  <a:lnTo>
                    <a:pt x="6695" y="2495"/>
                  </a:lnTo>
                  <a:lnTo>
                    <a:pt x="7073" y="610"/>
                  </a:lnTo>
                  <a:lnTo>
                    <a:pt x="7119" y="464"/>
                  </a:lnTo>
                  <a:lnTo>
                    <a:pt x="7186" y="332"/>
                  </a:lnTo>
                  <a:lnTo>
                    <a:pt x="7278" y="219"/>
                  </a:lnTo>
                  <a:lnTo>
                    <a:pt x="7391" y="126"/>
                  </a:lnTo>
                  <a:lnTo>
                    <a:pt x="7524" y="60"/>
                  </a:lnTo>
                  <a:lnTo>
                    <a:pt x="7663" y="13"/>
                  </a:lnTo>
                  <a:lnTo>
                    <a:pt x="7816" y="0"/>
                  </a:lnTo>
                  <a:close/>
                </a:path>
              </a:pathLst>
            </a:custGeom>
            <a:solidFill>
              <a:srgbClr val="0D9DC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23"/>
            <p:cNvSpPr>
              <a:spLocks/>
            </p:cNvSpPr>
            <p:nvPr/>
          </p:nvSpPr>
          <p:spPr bwMode="auto">
            <a:xfrm>
              <a:off x="21934488" y="-8883650"/>
              <a:ext cx="11607800" cy="11607800"/>
            </a:xfrm>
            <a:custGeom>
              <a:avLst/>
              <a:gdLst>
                <a:gd name="T0" fmla="*/ 4034 w 7312"/>
                <a:gd name="T1" fmla="*/ 20 h 7312"/>
                <a:gd name="T2" fmla="*/ 4744 w 7312"/>
                <a:gd name="T3" fmla="*/ 166 h 7312"/>
                <a:gd name="T4" fmla="*/ 5401 w 7312"/>
                <a:gd name="T5" fmla="*/ 444 h 7312"/>
                <a:gd name="T6" fmla="*/ 5985 w 7312"/>
                <a:gd name="T7" fmla="*/ 836 h 7312"/>
                <a:gd name="T8" fmla="*/ 6482 w 7312"/>
                <a:gd name="T9" fmla="*/ 1334 h 7312"/>
                <a:gd name="T10" fmla="*/ 6874 w 7312"/>
                <a:gd name="T11" fmla="*/ 1917 h 7312"/>
                <a:gd name="T12" fmla="*/ 7152 w 7312"/>
                <a:gd name="T13" fmla="*/ 2574 h 7312"/>
                <a:gd name="T14" fmla="*/ 7298 w 7312"/>
                <a:gd name="T15" fmla="*/ 3284 h 7312"/>
                <a:gd name="T16" fmla="*/ 7298 w 7312"/>
                <a:gd name="T17" fmla="*/ 4034 h 7312"/>
                <a:gd name="T18" fmla="*/ 7152 w 7312"/>
                <a:gd name="T19" fmla="*/ 4744 h 7312"/>
                <a:gd name="T20" fmla="*/ 6874 w 7312"/>
                <a:gd name="T21" fmla="*/ 5401 h 7312"/>
                <a:gd name="T22" fmla="*/ 6482 w 7312"/>
                <a:gd name="T23" fmla="*/ 5985 h 7312"/>
                <a:gd name="T24" fmla="*/ 5985 w 7312"/>
                <a:gd name="T25" fmla="*/ 6482 h 7312"/>
                <a:gd name="T26" fmla="*/ 5401 w 7312"/>
                <a:gd name="T27" fmla="*/ 6874 h 7312"/>
                <a:gd name="T28" fmla="*/ 4744 w 7312"/>
                <a:gd name="T29" fmla="*/ 7152 h 7312"/>
                <a:gd name="T30" fmla="*/ 4034 w 7312"/>
                <a:gd name="T31" fmla="*/ 7298 h 7312"/>
                <a:gd name="T32" fmla="*/ 3284 w 7312"/>
                <a:gd name="T33" fmla="*/ 7298 h 7312"/>
                <a:gd name="T34" fmla="*/ 2574 w 7312"/>
                <a:gd name="T35" fmla="*/ 7152 h 7312"/>
                <a:gd name="T36" fmla="*/ 1917 w 7312"/>
                <a:gd name="T37" fmla="*/ 6874 h 7312"/>
                <a:gd name="T38" fmla="*/ 1334 w 7312"/>
                <a:gd name="T39" fmla="*/ 6482 h 7312"/>
                <a:gd name="T40" fmla="*/ 836 w 7312"/>
                <a:gd name="T41" fmla="*/ 5985 h 7312"/>
                <a:gd name="T42" fmla="*/ 444 w 7312"/>
                <a:gd name="T43" fmla="*/ 5401 h 7312"/>
                <a:gd name="T44" fmla="*/ 166 w 7312"/>
                <a:gd name="T45" fmla="*/ 4744 h 7312"/>
                <a:gd name="T46" fmla="*/ 20 w 7312"/>
                <a:gd name="T47" fmla="*/ 4034 h 7312"/>
                <a:gd name="T48" fmla="*/ 20 w 7312"/>
                <a:gd name="T49" fmla="*/ 3284 h 7312"/>
                <a:gd name="T50" fmla="*/ 166 w 7312"/>
                <a:gd name="T51" fmla="*/ 2574 h 7312"/>
                <a:gd name="T52" fmla="*/ 444 w 7312"/>
                <a:gd name="T53" fmla="*/ 1917 h 7312"/>
                <a:gd name="T54" fmla="*/ 836 w 7312"/>
                <a:gd name="T55" fmla="*/ 1334 h 7312"/>
                <a:gd name="T56" fmla="*/ 1334 w 7312"/>
                <a:gd name="T57" fmla="*/ 836 h 7312"/>
                <a:gd name="T58" fmla="*/ 1917 w 7312"/>
                <a:gd name="T59" fmla="*/ 444 h 7312"/>
                <a:gd name="T60" fmla="*/ 2574 w 7312"/>
                <a:gd name="T61" fmla="*/ 166 h 7312"/>
                <a:gd name="T62" fmla="*/ 3284 w 7312"/>
                <a:gd name="T63" fmla="*/ 20 h 7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12" h="7312">
                  <a:moveTo>
                    <a:pt x="3656" y="0"/>
                  </a:moveTo>
                  <a:lnTo>
                    <a:pt x="4034" y="20"/>
                  </a:lnTo>
                  <a:lnTo>
                    <a:pt x="4392" y="80"/>
                  </a:lnTo>
                  <a:lnTo>
                    <a:pt x="4744" y="166"/>
                  </a:lnTo>
                  <a:lnTo>
                    <a:pt x="5082" y="292"/>
                  </a:lnTo>
                  <a:lnTo>
                    <a:pt x="5401" y="444"/>
                  </a:lnTo>
                  <a:lnTo>
                    <a:pt x="5706" y="630"/>
                  </a:lnTo>
                  <a:lnTo>
                    <a:pt x="5985" y="836"/>
                  </a:lnTo>
                  <a:lnTo>
                    <a:pt x="6243" y="1075"/>
                  </a:lnTo>
                  <a:lnTo>
                    <a:pt x="6482" y="1334"/>
                  </a:lnTo>
                  <a:lnTo>
                    <a:pt x="6688" y="1612"/>
                  </a:lnTo>
                  <a:lnTo>
                    <a:pt x="6874" y="1917"/>
                  </a:lnTo>
                  <a:lnTo>
                    <a:pt x="7026" y="2236"/>
                  </a:lnTo>
                  <a:lnTo>
                    <a:pt x="7152" y="2574"/>
                  </a:lnTo>
                  <a:lnTo>
                    <a:pt x="7239" y="2919"/>
                  </a:lnTo>
                  <a:lnTo>
                    <a:pt x="7298" y="3284"/>
                  </a:lnTo>
                  <a:lnTo>
                    <a:pt x="7312" y="3656"/>
                  </a:lnTo>
                  <a:lnTo>
                    <a:pt x="7298" y="4034"/>
                  </a:lnTo>
                  <a:lnTo>
                    <a:pt x="7239" y="4392"/>
                  </a:lnTo>
                  <a:lnTo>
                    <a:pt x="7152" y="4744"/>
                  </a:lnTo>
                  <a:lnTo>
                    <a:pt x="7026" y="5082"/>
                  </a:lnTo>
                  <a:lnTo>
                    <a:pt x="6874" y="5401"/>
                  </a:lnTo>
                  <a:lnTo>
                    <a:pt x="6688" y="5706"/>
                  </a:lnTo>
                  <a:lnTo>
                    <a:pt x="6482" y="5985"/>
                  </a:lnTo>
                  <a:lnTo>
                    <a:pt x="6243" y="6243"/>
                  </a:lnTo>
                  <a:lnTo>
                    <a:pt x="5985" y="6482"/>
                  </a:lnTo>
                  <a:lnTo>
                    <a:pt x="5706" y="6688"/>
                  </a:lnTo>
                  <a:lnTo>
                    <a:pt x="5401" y="6874"/>
                  </a:lnTo>
                  <a:lnTo>
                    <a:pt x="5082" y="7026"/>
                  </a:lnTo>
                  <a:lnTo>
                    <a:pt x="4744" y="7152"/>
                  </a:lnTo>
                  <a:lnTo>
                    <a:pt x="4392" y="7239"/>
                  </a:lnTo>
                  <a:lnTo>
                    <a:pt x="4034" y="7298"/>
                  </a:lnTo>
                  <a:lnTo>
                    <a:pt x="3656" y="7312"/>
                  </a:lnTo>
                  <a:lnTo>
                    <a:pt x="3284" y="7298"/>
                  </a:lnTo>
                  <a:lnTo>
                    <a:pt x="2919" y="7239"/>
                  </a:lnTo>
                  <a:lnTo>
                    <a:pt x="2574" y="7152"/>
                  </a:lnTo>
                  <a:lnTo>
                    <a:pt x="2236" y="7026"/>
                  </a:lnTo>
                  <a:lnTo>
                    <a:pt x="1917" y="6874"/>
                  </a:lnTo>
                  <a:lnTo>
                    <a:pt x="1612" y="6688"/>
                  </a:lnTo>
                  <a:lnTo>
                    <a:pt x="1334" y="6482"/>
                  </a:lnTo>
                  <a:lnTo>
                    <a:pt x="1075" y="6243"/>
                  </a:lnTo>
                  <a:lnTo>
                    <a:pt x="836" y="5985"/>
                  </a:lnTo>
                  <a:lnTo>
                    <a:pt x="630" y="5706"/>
                  </a:lnTo>
                  <a:lnTo>
                    <a:pt x="444" y="5401"/>
                  </a:lnTo>
                  <a:lnTo>
                    <a:pt x="292" y="5082"/>
                  </a:lnTo>
                  <a:lnTo>
                    <a:pt x="166" y="4744"/>
                  </a:lnTo>
                  <a:lnTo>
                    <a:pt x="80" y="4392"/>
                  </a:lnTo>
                  <a:lnTo>
                    <a:pt x="20" y="4034"/>
                  </a:lnTo>
                  <a:lnTo>
                    <a:pt x="0" y="3656"/>
                  </a:lnTo>
                  <a:lnTo>
                    <a:pt x="20" y="3284"/>
                  </a:lnTo>
                  <a:lnTo>
                    <a:pt x="80" y="2919"/>
                  </a:lnTo>
                  <a:lnTo>
                    <a:pt x="166" y="2574"/>
                  </a:lnTo>
                  <a:lnTo>
                    <a:pt x="292" y="2236"/>
                  </a:lnTo>
                  <a:lnTo>
                    <a:pt x="444" y="1917"/>
                  </a:lnTo>
                  <a:lnTo>
                    <a:pt x="630" y="1612"/>
                  </a:lnTo>
                  <a:lnTo>
                    <a:pt x="836" y="1334"/>
                  </a:lnTo>
                  <a:lnTo>
                    <a:pt x="1075" y="1075"/>
                  </a:lnTo>
                  <a:lnTo>
                    <a:pt x="1334" y="836"/>
                  </a:lnTo>
                  <a:lnTo>
                    <a:pt x="1612" y="630"/>
                  </a:lnTo>
                  <a:lnTo>
                    <a:pt x="1917" y="444"/>
                  </a:lnTo>
                  <a:lnTo>
                    <a:pt x="2236" y="292"/>
                  </a:lnTo>
                  <a:lnTo>
                    <a:pt x="2574" y="166"/>
                  </a:lnTo>
                  <a:lnTo>
                    <a:pt x="2919" y="80"/>
                  </a:lnTo>
                  <a:lnTo>
                    <a:pt x="3284" y="20"/>
                  </a:lnTo>
                  <a:lnTo>
                    <a:pt x="3656" y="0"/>
                  </a:lnTo>
                  <a:close/>
                </a:path>
              </a:pathLst>
            </a:custGeom>
            <a:solidFill>
              <a:srgbClr val="BFBFB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Freeform 24"/>
            <p:cNvSpPr>
              <a:spLocks/>
            </p:cNvSpPr>
            <p:nvPr/>
          </p:nvSpPr>
          <p:spPr bwMode="auto">
            <a:xfrm>
              <a:off x="24852313" y="-5965825"/>
              <a:ext cx="5772150" cy="5772150"/>
            </a:xfrm>
            <a:custGeom>
              <a:avLst/>
              <a:gdLst>
                <a:gd name="T0" fmla="*/ 1818 w 3636"/>
                <a:gd name="T1" fmla="*/ 0 h 3636"/>
                <a:gd name="T2" fmla="*/ 2090 w 3636"/>
                <a:gd name="T3" fmla="*/ 20 h 3636"/>
                <a:gd name="T4" fmla="*/ 2349 w 3636"/>
                <a:gd name="T5" fmla="*/ 79 h 3636"/>
                <a:gd name="T6" fmla="*/ 2587 w 3636"/>
                <a:gd name="T7" fmla="*/ 172 h 3636"/>
                <a:gd name="T8" fmla="*/ 2813 w 3636"/>
                <a:gd name="T9" fmla="*/ 298 h 3636"/>
                <a:gd name="T10" fmla="*/ 3012 w 3636"/>
                <a:gd name="T11" fmla="*/ 451 h 3636"/>
                <a:gd name="T12" fmla="*/ 3191 w 3636"/>
                <a:gd name="T13" fmla="*/ 630 h 3636"/>
                <a:gd name="T14" fmla="*/ 3344 w 3636"/>
                <a:gd name="T15" fmla="*/ 829 h 3636"/>
                <a:gd name="T16" fmla="*/ 3470 w 3636"/>
                <a:gd name="T17" fmla="*/ 1055 h 3636"/>
                <a:gd name="T18" fmla="*/ 3563 w 3636"/>
                <a:gd name="T19" fmla="*/ 1294 h 3636"/>
                <a:gd name="T20" fmla="*/ 3616 w 3636"/>
                <a:gd name="T21" fmla="*/ 1552 h 3636"/>
                <a:gd name="T22" fmla="*/ 3636 w 3636"/>
                <a:gd name="T23" fmla="*/ 1818 h 3636"/>
                <a:gd name="T24" fmla="*/ 3616 w 3636"/>
                <a:gd name="T25" fmla="*/ 2090 h 3636"/>
                <a:gd name="T26" fmla="*/ 3563 w 3636"/>
                <a:gd name="T27" fmla="*/ 2349 h 3636"/>
                <a:gd name="T28" fmla="*/ 3470 w 3636"/>
                <a:gd name="T29" fmla="*/ 2587 h 3636"/>
                <a:gd name="T30" fmla="*/ 3344 w 3636"/>
                <a:gd name="T31" fmla="*/ 2813 h 3636"/>
                <a:gd name="T32" fmla="*/ 3191 w 3636"/>
                <a:gd name="T33" fmla="*/ 3012 h 3636"/>
                <a:gd name="T34" fmla="*/ 3012 w 3636"/>
                <a:gd name="T35" fmla="*/ 3191 h 3636"/>
                <a:gd name="T36" fmla="*/ 2813 w 3636"/>
                <a:gd name="T37" fmla="*/ 3344 h 3636"/>
                <a:gd name="T38" fmla="*/ 2587 w 3636"/>
                <a:gd name="T39" fmla="*/ 3470 h 3636"/>
                <a:gd name="T40" fmla="*/ 2349 w 3636"/>
                <a:gd name="T41" fmla="*/ 3563 h 3636"/>
                <a:gd name="T42" fmla="*/ 2090 w 3636"/>
                <a:gd name="T43" fmla="*/ 3616 h 3636"/>
                <a:gd name="T44" fmla="*/ 1818 w 3636"/>
                <a:gd name="T45" fmla="*/ 3636 h 3636"/>
                <a:gd name="T46" fmla="*/ 1552 w 3636"/>
                <a:gd name="T47" fmla="*/ 3616 h 3636"/>
                <a:gd name="T48" fmla="*/ 1294 w 3636"/>
                <a:gd name="T49" fmla="*/ 3563 h 3636"/>
                <a:gd name="T50" fmla="*/ 1055 w 3636"/>
                <a:gd name="T51" fmla="*/ 3470 h 3636"/>
                <a:gd name="T52" fmla="*/ 829 w 3636"/>
                <a:gd name="T53" fmla="*/ 3344 h 3636"/>
                <a:gd name="T54" fmla="*/ 630 w 3636"/>
                <a:gd name="T55" fmla="*/ 3191 h 3636"/>
                <a:gd name="T56" fmla="*/ 451 w 3636"/>
                <a:gd name="T57" fmla="*/ 3012 h 3636"/>
                <a:gd name="T58" fmla="*/ 298 w 3636"/>
                <a:gd name="T59" fmla="*/ 2813 h 3636"/>
                <a:gd name="T60" fmla="*/ 172 w 3636"/>
                <a:gd name="T61" fmla="*/ 2587 h 3636"/>
                <a:gd name="T62" fmla="*/ 79 w 3636"/>
                <a:gd name="T63" fmla="*/ 2349 h 3636"/>
                <a:gd name="T64" fmla="*/ 20 w 3636"/>
                <a:gd name="T65" fmla="*/ 2090 h 3636"/>
                <a:gd name="T66" fmla="*/ 0 w 3636"/>
                <a:gd name="T67" fmla="*/ 1818 h 3636"/>
                <a:gd name="T68" fmla="*/ 20 w 3636"/>
                <a:gd name="T69" fmla="*/ 1552 h 3636"/>
                <a:gd name="T70" fmla="*/ 79 w 3636"/>
                <a:gd name="T71" fmla="*/ 1294 h 3636"/>
                <a:gd name="T72" fmla="*/ 172 w 3636"/>
                <a:gd name="T73" fmla="*/ 1055 h 3636"/>
                <a:gd name="T74" fmla="*/ 298 w 3636"/>
                <a:gd name="T75" fmla="*/ 829 h 3636"/>
                <a:gd name="T76" fmla="*/ 451 w 3636"/>
                <a:gd name="T77" fmla="*/ 630 h 3636"/>
                <a:gd name="T78" fmla="*/ 630 w 3636"/>
                <a:gd name="T79" fmla="*/ 451 h 3636"/>
                <a:gd name="T80" fmla="*/ 829 w 3636"/>
                <a:gd name="T81" fmla="*/ 298 h 3636"/>
                <a:gd name="T82" fmla="*/ 1055 w 3636"/>
                <a:gd name="T83" fmla="*/ 172 h 3636"/>
                <a:gd name="T84" fmla="*/ 1294 w 3636"/>
                <a:gd name="T85" fmla="*/ 79 h 3636"/>
                <a:gd name="T86" fmla="*/ 1552 w 3636"/>
                <a:gd name="T87" fmla="*/ 20 h 3636"/>
                <a:gd name="T88" fmla="*/ 1818 w 3636"/>
                <a:gd name="T89" fmla="*/ 0 h 3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36" h="3636">
                  <a:moveTo>
                    <a:pt x="1818" y="0"/>
                  </a:moveTo>
                  <a:lnTo>
                    <a:pt x="2090" y="20"/>
                  </a:lnTo>
                  <a:lnTo>
                    <a:pt x="2349" y="79"/>
                  </a:lnTo>
                  <a:lnTo>
                    <a:pt x="2587" y="172"/>
                  </a:lnTo>
                  <a:lnTo>
                    <a:pt x="2813" y="298"/>
                  </a:lnTo>
                  <a:lnTo>
                    <a:pt x="3012" y="451"/>
                  </a:lnTo>
                  <a:lnTo>
                    <a:pt x="3191" y="630"/>
                  </a:lnTo>
                  <a:lnTo>
                    <a:pt x="3344" y="829"/>
                  </a:lnTo>
                  <a:lnTo>
                    <a:pt x="3470" y="1055"/>
                  </a:lnTo>
                  <a:lnTo>
                    <a:pt x="3563" y="1294"/>
                  </a:lnTo>
                  <a:lnTo>
                    <a:pt x="3616" y="1552"/>
                  </a:lnTo>
                  <a:lnTo>
                    <a:pt x="3636" y="1818"/>
                  </a:lnTo>
                  <a:lnTo>
                    <a:pt x="3616" y="2090"/>
                  </a:lnTo>
                  <a:lnTo>
                    <a:pt x="3563" y="2349"/>
                  </a:lnTo>
                  <a:lnTo>
                    <a:pt x="3470" y="2587"/>
                  </a:lnTo>
                  <a:lnTo>
                    <a:pt x="3344" y="2813"/>
                  </a:lnTo>
                  <a:lnTo>
                    <a:pt x="3191" y="3012"/>
                  </a:lnTo>
                  <a:lnTo>
                    <a:pt x="3012" y="3191"/>
                  </a:lnTo>
                  <a:lnTo>
                    <a:pt x="2813" y="3344"/>
                  </a:lnTo>
                  <a:lnTo>
                    <a:pt x="2587" y="3470"/>
                  </a:lnTo>
                  <a:lnTo>
                    <a:pt x="2349" y="3563"/>
                  </a:lnTo>
                  <a:lnTo>
                    <a:pt x="2090" y="3616"/>
                  </a:lnTo>
                  <a:lnTo>
                    <a:pt x="1818" y="3636"/>
                  </a:lnTo>
                  <a:lnTo>
                    <a:pt x="1552" y="3616"/>
                  </a:lnTo>
                  <a:lnTo>
                    <a:pt x="1294" y="3563"/>
                  </a:lnTo>
                  <a:lnTo>
                    <a:pt x="1055" y="3470"/>
                  </a:lnTo>
                  <a:lnTo>
                    <a:pt x="829" y="3344"/>
                  </a:lnTo>
                  <a:lnTo>
                    <a:pt x="630" y="3191"/>
                  </a:lnTo>
                  <a:lnTo>
                    <a:pt x="451" y="3012"/>
                  </a:lnTo>
                  <a:lnTo>
                    <a:pt x="298" y="2813"/>
                  </a:lnTo>
                  <a:lnTo>
                    <a:pt x="172" y="2587"/>
                  </a:lnTo>
                  <a:lnTo>
                    <a:pt x="79" y="2349"/>
                  </a:lnTo>
                  <a:lnTo>
                    <a:pt x="20" y="2090"/>
                  </a:lnTo>
                  <a:lnTo>
                    <a:pt x="0" y="1818"/>
                  </a:lnTo>
                  <a:lnTo>
                    <a:pt x="20" y="1552"/>
                  </a:lnTo>
                  <a:lnTo>
                    <a:pt x="79" y="1294"/>
                  </a:lnTo>
                  <a:lnTo>
                    <a:pt x="172" y="1055"/>
                  </a:lnTo>
                  <a:lnTo>
                    <a:pt x="298" y="829"/>
                  </a:lnTo>
                  <a:lnTo>
                    <a:pt x="451" y="630"/>
                  </a:lnTo>
                  <a:lnTo>
                    <a:pt x="630" y="451"/>
                  </a:lnTo>
                  <a:lnTo>
                    <a:pt x="829" y="298"/>
                  </a:lnTo>
                  <a:lnTo>
                    <a:pt x="1055" y="172"/>
                  </a:lnTo>
                  <a:lnTo>
                    <a:pt x="1294" y="79"/>
                  </a:lnTo>
                  <a:lnTo>
                    <a:pt x="1552" y="20"/>
                  </a:lnTo>
                  <a:lnTo>
                    <a:pt x="1818" y="0"/>
                  </a:lnTo>
                  <a:close/>
                </a:path>
              </a:pathLst>
            </a:custGeom>
            <a:solidFill>
              <a:schemeClr val="accent4">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3" name="Freeform 25"/>
            <p:cNvSpPr>
              <a:spLocks/>
            </p:cNvSpPr>
            <p:nvPr/>
          </p:nvSpPr>
          <p:spPr bwMode="auto">
            <a:xfrm>
              <a:off x="24787424" y="-5829305"/>
              <a:ext cx="4022731" cy="5508624"/>
            </a:xfrm>
            <a:custGeom>
              <a:avLst/>
              <a:gdLst>
                <a:gd name="T0" fmla="*/ 1267 w 2534"/>
                <a:gd name="T1" fmla="*/ 0 h 3470"/>
                <a:gd name="T2" fmla="*/ 1506 w 2534"/>
                <a:gd name="T3" fmla="*/ 100 h 3470"/>
                <a:gd name="T4" fmla="*/ 1725 w 2534"/>
                <a:gd name="T5" fmla="*/ 219 h 3470"/>
                <a:gd name="T6" fmla="*/ 1924 w 2534"/>
                <a:gd name="T7" fmla="*/ 372 h 3470"/>
                <a:gd name="T8" fmla="*/ 2096 w 2534"/>
                <a:gd name="T9" fmla="*/ 551 h 3470"/>
                <a:gd name="T10" fmla="*/ 2249 w 2534"/>
                <a:gd name="T11" fmla="*/ 756 h 3470"/>
                <a:gd name="T12" fmla="*/ 2368 w 2534"/>
                <a:gd name="T13" fmla="*/ 975 h 3470"/>
                <a:gd name="T14" fmla="*/ 2461 w 2534"/>
                <a:gd name="T15" fmla="*/ 1214 h 3470"/>
                <a:gd name="T16" fmla="*/ 2514 w 2534"/>
                <a:gd name="T17" fmla="*/ 1466 h 3470"/>
                <a:gd name="T18" fmla="*/ 2534 w 2534"/>
                <a:gd name="T19" fmla="*/ 1732 h 3470"/>
                <a:gd name="T20" fmla="*/ 2514 w 2534"/>
                <a:gd name="T21" fmla="*/ 1997 h 3470"/>
                <a:gd name="T22" fmla="*/ 2461 w 2534"/>
                <a:gd name="T23" fmla="*/ 2256 h 3470"/>
                <a:gd name="T24" fmla="*/ 2368 w 2534"/>
                <a:gd name="T25" fmla="*/ 2495 h 3470"/>
                <a:gd name="T26" fmla="*/ 2249 w 2534"/>
                <a:gd name="T27" fmla="*/ 2714 h 3470"/>
                <a:gd name="T28" fmla="*/ 2096 w 2534"/>
                <a:gd name="T29" fmla="*/ 2913 h 3470"/>
                <a:gd name="T30" fmla="*/ 1924 w 2534"/>
                <a:gd name="T31" fmla="*/ 3092 h 3470"/>
                <a:gd name="T32" fmla="*/ 1725 w 2534"/>
                <a:gd name="T33" fmla="*/ 3244 h 3470"/>
                <a:gd name="T34" fmla="*/ 1506 w 2534"/>
                <a:gd name="T35" fmla="*/ 3371 h 3470"/>
                <a:gd name="T36" fmla="*/ 1267 w 2534"/>
                <a:gd name="T37" fmla="*/ 3470 h 3470"/>
                <a:gd name="T38" fmla="*/ 1035 w 2534"/>
                <a:gd name="T39" fmla="*/ 3371 h 3470"/>
                <a:gd name="T40" fmla="*/ 816 w 2534"/>
                <a:gd name="T41" fmla="*/ 3244 h 3470"/>
                <a:gd name="T42" fmla="*/ 617 w 2534"/>
                <a:gd name="T43" fmla="*/ 3092 h 3470"/>
                <a:gd name="T44" fmla="*/ 438 w 2534"/>
                <a:gd name="T45" fmla="*/ 2913 h 3470"/>
                <a:gd name="T46" fmla="*/ 292 w 2534"/>
                <a:gd name="T47" fmla="*/ 2714 h 3470"/>
                <a:gd name="T48" fmla="*/ 166 w 2534"/>
                <a:gd name="T49" fmla="*/ 2495 h 3470"/>
                <a:gd name="T50" fmla="*/ 79 w 2534"/>
                <a:gd name="T51" fmla="*/ 2256 h 3470"/>
                <a:gd name="T52" fmla="*/ 20 w 2534"/>
                <a:gd name="T53" fmla="*/ 1997 h 3470"/>
                <a:gd name="T54" fmla="*/ 0 w 2534"/>
                <a:gd name="T55" fmla="*/ 1732 h 3470"/>
                <a:gd name="T56" fmla="*/ 20 w 2534"/>
                <a:gd name="T57" fmla="*/ 1466 h 3470"/>
                <a:gd name="T58" fmla="*/ 79 w 2534"/>
                <a:gd name="T59" fmla="*/ 1214 h 3470"/>
                <a:gd name="T60" fmla="*/ 166 w 2534"/>
                <a:gd name="T61" fmla="*/ 975 h 3470"/>
                <a:gd name="T62" fmla="*/ 292 w 2534"/>
                <a:gd name="T63" fmla="*/ 756 h 3470"/>
                <a:gd name="T64" fmla="*/ 438 w 2534"/>
                <a:gd name="T65" fmla="*/ 551 h 3470"/>
                <a:gd name="T66" fmla="*/ 617 w 2534"/>
                <a:gd name="T67" fmla="*/ 372 h 3470"/>
                <a:gd name="T68" fmla="*/ 816 w 2534"/>
                <a:gd name="T69" fmla="*/ 219 h 3470"/>
                <a:gd name="T70" fmla="*/ 1035 w 2534"/>
                <a:gd name="T71" fmla="*/ 100 h 3470"/>
                <a:gd name="T72" fmla="*/ 1267 w 2534"/>
                <a:gd name="T73" fmla="*/ 0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34" h="3470">
                  <a:moveTo>
                    <a:pt x="1267" y="0"/>
                  </a:moveTo>
                  <a:lnTo>
                    <a:pt x="1506" y="100"/>
                  </a:lnTo>
                  <a:lnTo>
                    <a:pt x="1725" y="219"/>
                  </a:lnTo>
                  <a:lnTo>
                    <a:pt x="1924" y="372"/>
                  </a:lnTo>
                  <a:lnTo>
                    <a:pt x="2096" y="551"/>
                  </a:lnTo>
                  <a:lnTo>
                    <a:pt x="2249" y="756"/>
                  </a:lnTo>
                  <a:lnTo>
                    <a:pt x="2368" y="975"/>
                  </a:lnTo>
                  <a:lnTo>
                    <a:pt x="2461" y="1214"/>
                  </a:lnTo>
                  <a:lnTo>
                    <a:pt x="2514" y="1466"/>
                  </a:lnTo>
                  <a:lnTo>
                    <a:pt x="2534" y="1732"/>
                  </a:lnTo>
                  <a:lnTo>
                    <a:pt x="2514" y="1997"/>
                  </a:lnTo>
                  <a:lnTo>
                    <a:pt x="2461" y="2256"/>
                  </a:lnTo>
                  <a:lnTo>
                    <a:pt x="2368" y="2495"/>
                  </a:lnTo>
                  <a:lnTo>
                    <a:pt x="2249" y="2714"/>
                  </a:lnTo>
                  <a:lnTo>
                    <a:pt x="2096" y="2913"/>
                  </a:lnTo>
                  <a:lnTo>
                    <a:pt x="1924" y="3092"/>
                  </a:lnTo>
                  <a:lnTo>
                    <a:pt x="1725" y="3244"/>
                  </a:lnTo>
                  <a:lnTo>
                    <a:pt x="1506" y="3371"/>
                  </a:lnTo>
                  <a:lnTo>
                    <a:pt x="1267" y="3470"/>
                  </a:lnTo>
                  <a:lnTo>
                    <a:pt x="1035" y="3371"/>
                  </a:lnTo>
                  <a:lnTo>
                    <a:pt x="816" y="3244"/>
                  </a:lnTo>
                  <a:lnTo>
                    <a:pt x="617" y="3092"/>
                  </a:lnTo>
                  <a:lnTo>
                    <a:pt x="438" y="2913"/>
                  </a:lnTo>
                  <a:lnTo>
                    <a:pt x="292" y="2714"/>
                  </a:lnTo>
                  <a:lnTo>
                    <a:pt x="166" y="2495"/>
                  </a:lnTo>
                  <a:lnTo>
                    <a:pt x="79" y="2256"/>
                  </a:lnTo>
                  <a:lnTo>
                    <a:pt x="20" y="1997"/>
                  </a:lnTo>
                  <a:lnTo>
                    <a:pt x="0" y="1732"/>
                  </a:lnTo>
                  <a:lnTo>
                    <a:pt x="20" y="1466"/>
                  </a:lnTo>
                  <a:lnTo>
                    <a:pt x="79" y="1214"/>
                  </a:lnTo>
                  <a:lnTo>
                    <a:pt x="166" y="975"/>
                  </a:lnTo>
                  <a:lnTo>
                    <a:pt x="292" y="756"/>
                  </a:lnTo>
                  <a:lnTo>
                    <a:pt x="438" y="551"/>
                  </a:lnTo>
                  <a:lnTo>
                    <a:pt x="617" y="372"/>
                  </a:lnTo>
                  <a:lnTo>
                    <a:pt x="816" y="219"/>
                  </a:lnTo>
                  <a:lnTo>
                    <a:pt x="1035" y="100"/>
                  </a:lnTo>
                  <a:lnTo>
                    <a:pt x="1267"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4" name="Freeform 26"/>
            <p:cNvSpPr>
              <a:spLocks/>
            </p:cNvSpPr>
            <p:nvPr/>
          </p:nvSpPr>
          <p:spPr bwMode="auto">
            <a:xfrm>
              <a:off x="31888113" y="1069975"/>
              <a:ext cx="17389475" cy="17389475"/>
            </a:xfrm>
            <a:custGeom>
              <a:avLst/>
              <a:gdLst>
                <a:gd name="T0" fmla="*/ 5931 w 10954"/>
                <a:gd name="T1" fmla="*/ 20 h 10954"/>
                <a:gd name="T2" fmla="*/ 6210 w 10954"/>
                <a:gd name="T3" fmla="*/ 199 h 10954"/>
                <a:gd name="T4" fmla="*/ 6555 w 10954"/>
                <a:gd name="T5" fmla="*/ 1645 h 10954"/>
                <a:gd name="T6" fmla="*/ 7431 w 10954"/>
                <a:gd name="T7" fmla="*/ 2010 h 10954"/>
                <a:gd name="T8" fmla="*/ 8698 w 10954"/>
                <a:gd name="T9" fmla="*/ 1227 h 10954"/>
                <a:gd name="T10" fmla="*/ 9023 w 10954"/>
                <a:gd name="T11" fmla="*/ 1300 h 10954"/>
                <a:gd name="T12" fmla="*/ 9660 w 10954"/>
                <a:gd name="T13" fmla="*/ 1937 h 10954"/>
                <a:gd name="T14" fmla="*/ 9733 w 10954"/>
                <a:gd name="T15" fmla="*/ 2262 h 10954"/>
                <a:gd name="T16" fmla="*/ 8950 w 10954"/>
                <a:gd name="T17" fmla="*/ 3530 h 10954"/>
                <a:gd name="T18" fmla="*/ 9315 w 10954"/>
                <a:gd name="T19" fmla="*/ 4405 h 10954"/>
                <a:gd name="T20" fmla="*/ 10762 w 10954"/>
                <a:gd name="T21" fmla="*/ 4750 h 10954"/>
                <a:gd name="T22" fmla="*/ 10941 w 10954"/>
                <a:gd name="T23" fmla="*/ 5029 h 10954"/>
                <a:gd name="T24" fmla="*/ 10941 w 10954"/>
                <a:gd name="T25" fmla="*/ 5931 h 10954"/>
                <a:gd name="T26" fmla="*/ 10762 w 10954"/>
                <a:gd name="T27" fmla="*/ 6210 h 10954"/>
                <a:gd name="T28" fmla="*/ 9315 w 10954"/>
                <a:gd name="T29" fmla="*/ 6555 h 10954"/>
                <a:gd name="T30" fmla="*/ 8950 w 10954"/>
                <a:gd name="T31" fmla="*/ 7431 h 10954"/>
                <a:gd name="T32" fmla="*/ 9733 w 10954"/>
                <a:gd name="T33" fmla="*/ 8698 h 10954"/>
                <a:gd name="T34" fmla="*/ 9660 w 10954"/>
                <a:gd name="T35" fmla="*/ 9023 h 10954"/>
                <a:gd name="T36" fmla="*/ 9023 w 10954"/>
                <a:gd name="T37" fmla="*/ 9660 h 10954"/>
                <a:gd name="T38" fmla="*/ 8698 w 10954"/>
                <a:gd name="T39" fmla="*/ 9733 h 10954"/>
                <a:gd name="T40" fmla="*/ 7431 w 10954"/>
                <a:gd name="T41" fmla="*/ 8950 h 10954"/>
                <a:gd name="T42" fmla="*/ 6555 w 10954"/>
                <a:gd name="T43" fmla="*/ 9315 h 10954"/>
                <a:gd name="T44" fmla="*/ 6210 w 10954"/>
                <a:gd name="T45" fmla="*/ 10762 h 10954"/>
                <a:gd name="T46" fmla="*/ 5931 w 10954"/>
                <a:gd name="T47" fmla="*/ 10941 h 10954"/>
                <a:gd name="T48" fmla="*/ 5029 w 10954"/>
                <a:gd name="T49" fmla="*/ 10941 h 10954"/>
                <a:gd name="T50" fmla="*/ 4750 w 10954"/>
                <a:gd name="T51" fmla="*/ 10762 h 10954"/>
                <a:gd name="T52" fmla="*/ 4405 w 10954"/>
                <a:gd name="T53" fmla="*/ 9315 h 10954"/>
                <a:gd name="T54" fmla="*/ 3530 w 10954"/>
                <a:gd name="T55" fmla="*/ 8950 h 10954"/>
                <a:gd name="T56" fmla="*/ 2262 w 10954"/>
                <a:gd name="T57" fmla="*/ 9733 h 10954"/>
                <a:gd name="T58" fmla="*/ 1937 w 10954"/>
                <a:gd name="T59" fmla="*/ 9660 h 10954"/>
                <a:gd name="T60" fmla="*/ 1300 w 10954"/>
                <a:gd name="T61" fmla="*/ 9023 h 10954"/>
                <a:gd name="T62" fmla="*/ 1227 w 10954"/>
                <a:gd name="T63" fmla="*/ 8698 h 10954"/>
                <a:gd name="T64" fmla="*/ 2010 w 10954"/>
                <a:gd name="T65" fmla="*/ 7431 h 10954"/>
                <a:gd name="T66" fmla="*/ 1645 w 10954"/>
                <a:gd name="T67" fmla="*/ 6555 h 10954"/>
                <a:gd name="T68" fmla="*/ 199 w 10954"/>
                <a:gd name="T69" fmla="*/ 6210 h 10954"/>
                <a:gd name="T70" fmla="*/ 20 w 10954"/>
                <a:gd name="T71" fmla="*/ 5931 h 10954"/>
                <a:gd name="T72" fmla="*/ 20 w 10954"/>
                <a:gd name="T73" fmla="*/ 5029 h 10954"/>
                <a:gd name="T74" fmla="*/ 199 w 10954"/>
                <a:gd name="T75" fmla="*/ 4750 h 10954"/>
                <a:gd name="T76" fmla="*/ 1645 w 10954"/>
                <a:gd name="T77" fmla="*/ 4405 h 10954"/>
                <a:gd name="T78" fmla="*/ 2010 w 10954"/>
                <a:gd name="T79" fmla="*/ 3530 h 10954"/>
                <a:gd name="T80" fmla="*/ 1227 w 10954"/>
                <a:gd name="T81" fmla="*/ 2262 h 10954"/>
                <a:gd name="T82" fmla="*/ 1300 w 10954"/>
                <a:gd name="T83" fmla="*/ 1937 h 10954"/>
                <a:gd name="T84" fmla="*/ 1937 w 10954"/>
                <a:gd name="T85" fmla="*/ 1300 h 10954"/>
                <a:gd name="T86" fmla="*/ 2262 w 10954"/>
                <a:gd name="T87" fmla="*/ 1227 h 10954"/>
                <a:gd name="T88" fmla="*/ 3530 w 10954"/>
                <a:gd name="T89" fmla="*/ 2010 h 10954"/>
                <a:gd name="T90" fmla="*/ 4405 w 10954"/>
                <a:gd name="T91" fmla="*/ 1645 h 10954"/>
                <a:gd name="T92" fmla="*/ 4750 w 10954"/>
                <a:gd name="T93" fmla="*/ 199 h 10954"/>
                <a:gd name="T94" fmla="*/ 5029 w 10954"/>
                <a:gd name="T95" fmla="*/ 20 h 10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54" h="10954">
                  <a:moveTo>
                    <a:pt x="5142" y="0"/>
                  </a:moveTo>
                  <a:lnTo>
                    <a:pt x="5819" y="0"/>
                  </a:lnTo>
                  <a:lnTo>
                    <a:pt x="5931" y="20"/>
                  </a:lnTo>
                  <a:lnTo>
                    <a:pt x="6038" y="60"/>
                  </a:lnTo>
                  <a:lnTo>
                    <a:pt x="6137" y="119"/>
                  </a:lnTo>
                  <a:lnTo>
                    <a:pt x="6210" y="199"/>
                  </a:lnTo>
                  <a:lnTo>
                    <a:pt x="6270" y="298"/>
                  </a:lnTo>
                  <a:lnTo>
                    <a:pt x="6310" y="405"/>
                  </a:lnTo>
                  <a:lnTo>
                    <a:pt x="6555" y="1645"/>
                  </a:lnTo>
                  <a:lnTo>
                    <a:pt x="6860" y="1745"/>
                  </a:lnTo>
                  <a:lnTo>
                    <a:pt x="7152" y="1864"/>
                  </a:lnTo>
                  <a:lnTo>
                    <a:pt x="7431" y="2010"/>
                  </a:lnTo>
                  <a:lnTo>
                    <a:pt x="8486" y="1307"/>
                  </a:lnTo>
                  <a:lnTo>
                    <a:pt x="8585" y="1254"/>
                  </a:lnTo>
                  <a:lnTo>
                    <a:pt x="8698" y="1227"/>
                  </a:lnTo>
                  <a:lnTo>
                    <a:pt x="8811" y="1227"/>
                  </a:lnTo>
                  <a:lnTo>
                    <a:pt x="8917" y="1247"/>
                  </a:lnTo>
                  <a:lnTo>
                    <a:pt x="9023" y="1300"/>
                  </a:lnTo>
                  <a:lnTo>
                    <a:pt x="9110" y="1373"/>
                  </a:lnTo>
                  <a:lnTo>
                    <a:pt x="9587" y="1851"/>
                  </a:lnTo>
                  <a:lnTo>
                    <a:pt x="9660" y="1937"/>
                  </a:lnTo>
                  <a:lnTo>
                    <a:pt x="9713" y="2043"/>
                  </a:lnTo>
                  <a:lnTo>
                    <a:pt x="9733" y="2150"/>
                  </a:lnTo>
                  <a:lnTo>
                    <a:pt x="9733" y="2262"/>
                  </a:lnTo>
                  <a:lnTo>
                    <a:pt x="9707" y="2375"/>
                  </a:lnTo>
                  <a:lnTo>
                    <a:pt x="9654" y="2475"/>
                  </a:lnTo>
                  <a:lnTo>
                    <a:pt x="8950" y="3530"/>
                  </a:lnTo>
                  <a:lnTo>
                    <a:pt x="9096" y="3808"/>
                  </a:lnTo>
                  <a:lnTo>
                    <a:pt x="9216" y="4100"/>
                  </a:lnTo>
                  <a:lnTo>
                    <a:pt x="9315" y="4405"/>
                  </a:lnTo>
                  <a:lnTo>
                    <a:pt x="10556" y="4651"/>
                  </a:lnTo>
                  <a:lnTo>
                    <a:pt x="10662" y="4691"/>
                  </a:lnTo>
                  <a:lnTo>
                    <a:pt x="10762" y="4750"/>
                  </a:lnTo>
                  <a:lnTo>
                    <a:pt x="10841" y="4823"/>
                  </a:lnTo>
                  <a:lnTo>
                    <a:pt x="10901" y="4923"/>
                  </a:lnTo>
                  <a:lnTo>
                    <a:pt x="10941" y="5029"/>
                  </a:lnTo>
                  <a:lnTo>
                    <a:pt x="10954" y="5142"/>
                  </a:lnTo>
                  <a:lnTo>
                    <a:pt x="10954" y="5819"/>
                  </a:lnTo>
                  <a:lnTo>
                    <a:pt x="10941" y="5931"/>
                  </a:lnTo>
                  <a:lnTo>
                    <a:pt x="10901" y="6038"/>
                  </a:lnTo>
                  <a:lnTo>
                    <a:pt x="10841" y="6137"/>
                  </a:lnTo>
                  <a:lnTo>
                    <a:pt x="10762" y="6210"/>
                  </a:lnTo>
                  <a:lnTo>
                    <a:pt x="10662" y="6270"/>
                  </a:lnTo>
                  <a:lnTo>
                    <a:pt x="10556" y="6310"/>
                  </a:lnTo>
                  <a:lnTo>
                    <a:pt x="9315" y="6555"/>
                  </a:lnTo>
                  <a:lnTo>
                    <a:pt x="9216" y="6860"/>
                  </a:lnTo>
                  <a:lnTo>
                    <a:pt x="9096" y="7152"/>
                  </a:lnTo>
                  <a:lnTo>
                    <a:pt x="8950" y="7431"/>
                  </a:lnTo>
                  <a:lnTo>
                    <a:pt x="9654" y="8486"/>
                  </a:lnTo>
                  <a:lnTo>
                    <a:pt x="9707" y="8585"/>
                  </a:lnTo>
                  <a:lnTo>
                    <a:pt x="9733" y="8698"/>
                  </a:lnTo>
                  <a:lnTo>
                    <a:pt x="9733" y="8811"/>
                  </a:lnTo>
                  <a:lnTo>
                    <a:pt x="9713" y="8917"/>
                  </a:lnTo>
                  <a:lnTo>
                    <a:pt x="9660" y="9023"/>
                  </a:lnTo>
                  <a:lnTo>
                    <a:pt x="9587" y="9110"/>
                  </a:lnTo>
                  <a:lnTo>
                    <a:pt x="9110" y="9587"/>
                  </a:lnTo>
                  <a:lnTo>
                    <a:pt x="9023" y="9660"/>
                  </a:lnTo>
                  <a:lnTo>
                    <a:pt x="8917" y="9713"/>
                  </a:lnTo>
                  <a:lnTo>
                    <a:pt x="8811" y="9733"/>
                  </a:lnTo>
                  <a:lnTo>
                    <a:pt x="8698" y="9733"/>
                  </a:lnTo>
                  <a:lnTo>
                    <a:pt x="8585" y="9707"/>
                  </a:lnTo>
                  <a:lnTo>
                    <a:pt x="8486" y="9654"/>
                  </a:lnTo>
                  <a:lnTo>
                    <a:pt x="7431" y="8950"/>
                  </a:lnTo>
                  <a:lnTo>
                    <a:pt x="7152" y="9096"/>
                  </a:lnTo>
                  <a:lnTo>
                    <a:pt x="6860" y="9216"/>
                  </a:lnTo>
                  <a:lnTo>
                    <a:pt x="6555" y="9315"/>
                  </a:lnTo>
                  <a:lnTo>
                    <a:pt x="6310" y="10556"/>
                  </a:lnTo>
                  <a:lnTo>
                    <a:pt x="6270" y="10662"/>
                  </a:lnTo>
                  <a:lnTo>
                    <a:pt x="6210" y="10762"/>
                  </a:lnTo>
                  <a:lnTo>
                    <a:pt x="6137" y="10841"/>
                  </a:lnTo>
                  <a:lnTo>
                    <a:pt x="6038" y="10901"/>
                  </a:lnTo>
                  <a:lnTo>
                    <a:pt x="5931" y="10941"/>
                  </a:lnTo>
                  <a:lnTo>
                    <a:pt x="5819" y="10954"/>
                  </a:lnTo>
                  <a:lnTo>
                    <a:pt x="5142" y="10954"/>
                  </a:lnTo>
                  <a:lnTo>
                    <a:pt x="5029" y="10941"/>
                  </a:lnTo>
                  <a:lnTo>
                    <a:pt x="4923" y="10901"/>
                  </a:lnTo>
                  <a:lnTo>
                    <a:pt x="4823" y="10841"/>
                  </a:lnTo>
                  <a:lnTo>
                    <a:pt x="4750" y="10762"/>
                  </a:lnTo>
                  <a:lnTo>
                    <a:pt x="4691" y="10662"/>
                  </a:lnTo>
                  <a:lnTo>
                    <a:pt x="4651" y="10556"/>
                  </a:lnTo>
                  <a:lnTo>
                    <a:pt x="4405" y="9315"/>
                  </a:lnTo>
                  <a:lnTo>
                    <a:pt x="4100" y="9216"/>
                  </a:lnTo>
                  <a:lnTo>
                    <a:pt x="3808" y="9096"/>
                  </a:lnTo>
                  <a:lnTo>
                    <a:pt x="3530" y="8950"/>
                  </a:lnTo>
                  <a:lnTo>
                    <a:pt x="2475" y="9654"/>
                  </a:lnTo>
                  <a:lnTo>
                    <a:pt x="2375" y="9707"/>
                  </a:lnTo>
                  <a:lnTo>
                    <a:pt x="2262" y="9733"/>
                  </a:lnTo>
                  <a:lnTo>
                    <a:pt x="2150" y="9733"/>
                  </a:lnTo>
                  <a:lnTo>
                    <a:pt x="2043" y="9713"/>
                  </a:lnTo>
                  <a:lnTo>
                    <a:pt x="1937" y="9660"/>
                  </a:lnTo>
                  <a:lnTo>
                    <a:pt x="1851" y="9587"/>
                  </a:lnTo>
                  <a:lnTo>
                    <a:pt x="1373" y="9110"/>
                  </a:lnTo>
                  <a:lnTo>
                    <a:pt x="1300" y="9023"/>
                  </a:lnTo>
                  <a:lnTo>
                    <a:pt x="1247" y="8917"/>
                  </a:lnTo>
                  <a:lnTo>
                    <a:pt x="1227" y="8811"/>
                  </a:lnTo>
                  <a:lnTo>
                    <a:pt x="1227" y="8698"/>
                  </a:lnTo>
                  <a:lnTo>
                    <a:pt x="1254" y="8585"/>
                  </a:lnTo>
                  <a:lnTo>
                    <a:pt x="1307" y="8486"/>
                  </a:lnTo>
                  <a:lnTo>
                    <a:pt x="2010" y="7431"/>
                  </a:lnTo>
                  <a:lnTo>
                    <a:pt x="1864" y="7152"/>
                  </a:lnTo>
                  <a:lnTo>
                    <a:pt x="1745" y="6860"/>
                  </a:lnTo>
                  <a:lnTo>
                    <a:pt x="1645" y="6555"/>
                  </a:lnTo>
                  <a:lnTo>
                    <a:pt x="405" y="6310"/>
                  </a:lnTo>
                  <a:lnTo>
                    <a:pt x="298" y="6270"/>
                  </a:lnTo>
                  <a:lnTo>
                    <a:pt x="199" y="6210"/>
                  </a:lnTo>
                  <a:lnTo>
                    <a:pt x="119" y="6137"/>
                  </a:lnTo>
                  <a:lnTo>
                    <a:pt x="60" y="6038"/>
                  </a:lnTo>
                  <a:lnTo>
                    <a:pt x="20" y="5931"/>
                  </a:lnTo>
                  <a:lnTo>
                    <a:pt x="0" y="5819"/>
                  </a:lnTo>
                  <a:lnTo>
                    <a:pt x="0" y="5142"/>
                  </a:lnTo>
                  <a:lnTo>
                    <a:pt x="20" y="5029"/>
                  </a:lnTo>
                  <a:lnTo>
                    <a:pt x="60" y="4923"/>
                  </a:lnTo>
                  <a:lnTo>
                    <a:pt x="119" y="4823"/>
                  </a:lnTo>
                  <a:lnTo>
                    <a:pt x="199" y="4750"/>
                  </a:lnTo>
                  <a:lnTo>
                    <a:pt x="298" y="4691"/>
                  </a:lnTo>
                  <a:lnTo>
                    <a:pt x="405" y="4651"/>
                  </a:lnTo>
                  <a:lnTo>
                    <a:pt x="1645" y="4405"/>
                  </a:lnTo>
                  <a:lnTo>
                    <a:pt x="1745" y="4100"/>
                  </a:lnTo>
                  <a:lnTo>
                    <a:pt x="1864" y="3808"/>
                  </a:lnTo>
                  <a:lnTo>
                    <a:pt x="2010" y="3530"/>
                  </a:lnTo>
                  <a:lnTo>
                    <a:pt x="1307" y="2475"/>
                  </a:lnTo>
                  <a:lnTo>
                    <a:pt x="1254" y="2375"/>
                  </a:lnTo>
                  <a:lnTo>
                    <a:pt x="1227" y="2262"/>
                  </a:lnTo>
                  <a:lnTo>
                    <a:pt x="1227" y="2150"/>
                  </a:lnTo>
                  <a:lnTo>
                    <a:pt x="1247" y="2043"/>
                  </a:lnTo>
                  <a:lnTo>
                    <a:pt x="1300" y="1937"/>
                  </a:lnTo>
                  <a:lnTo>
                    <a:pt x="1373" y="1851"/>
                  </a:lnTo>
                  <a:lnTo>
                    <a:pt x="1851" y="1373"/>
                  </a:lnTo>
                  <a:lnTo>
                    <a:pt x="1937" y="1300"/>
                  </a:lnTo>
                  <a:lnTo>
                    <a:pt x="2043" y="1247"/>
                  </a:lnTo>
                  <a:lnTo>
                    <a:pt x="2150" y="1227"/>
                  </a:lnTo>
                  <a:lnTo>
                    <a:pt x="2262" y="1227"/>
                  </a:lnTo>
                  <a:lnTo>
                    <a:pt x="2375" y="1254"/>
                  </a:lnTo>
                  <a:lnTo>
                    <a:pt x="2475" y="1307"/>
                  </a:lnTo>
                  <a:lnTo>
                    <a:pt x="3530" y="2010"/>
                  </a:lnTo>
                  <a:lnTo>
                    <a:pt x="3808" y="1864"/>
                  </a:lnTo>
                  <a:lnTo>
                    <a:pt x="4100" y="1745"/>
                  </a:lnTo>
                  <a:lnTo>
                    <a:pt x="4405" y="1645"/>
                  </a:lnTo>
                  <a:lnTo>
                    <a:pt x="4651" y="405"/>
                  </a:lnTo>
                  <a:lnTo>
                    <a:pt x="4691" y="298"/>
                  </a:lnTo>
                  <a:lnTo>
                    <a:pt x="4750" y="199"/>
                  </a:lnTo>
                  <a:lnTo>
                    <a:pt x="4823" y="119"/>
                  </a:lnTo>
                  <a:lnTo>
                    <a:pt x="4923" y="60"/>
                  </a:lnTo>
                  <a:lnTo>
                    <a:pt x="5029" y="20"/>
                  </a:lnTo>
                  <a:lnTo>
                    <a:pt x="5142" y="0"/>
                  </a:lnTo>
                  <a:close/>
                </a:path>
              </a:pathLst>
            </a:custGeom>
            <a:solidFill>
              <a:srgbClr val="2DC9D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5" name="Freeform 27"/>
            <p:cNvSpPr>
              <a:spLocks/>
            </p:cNvSpPr>
            <p:nvPr/>
          </p:nvSpPr>
          <p:spPr bwMode="auto">
            <a:xfrm>
              <a:off x="36248975" y="5430837"/>
              <a:ext cx="8688388" cy="8688388"/>
            </a:xfrm>
            <a:custGeom>
              <a:avLst/>
              <a:gdLst>
                <a:gd name="T0" fmla="*/ 2733 w 5473"/>
                <a:gd name="T1" fmla="*/ 0 h 5473"/>
                <a:gd name="T2" fmla="*/ 3052 w 5473"/>
                <a:gd name="T3" fmla="*/ 13 h 5473"/>
                <a:gd name="T4" fmla="*/ 3364 w 5473"/>
                <a:gd name="T5" fmla="*/ 66 h 5473"/>
                <a:gd name="T6" fmla="*/ 3655 w 5473"/>
                <a:gd name="T7" fmla="*/ 159 h 5473"/>
                <a:gd name="T8" fmla="*/ 3934 w 5473"/>
                <a:gd name="T9" fmla="*/ 272 h 5473"/>
                <a:gd name="T10" fmla="*/ 4200 w 5473"/>
                <a:gd name="T11" fmla="*/ 424 h 5473"/>
                <a:gd name="T12" fmla="*/ 4445 w 5473"/>
                <a:gd name="T13" fmla="*/ 597 h 5473"/>
                <a:gd name="T14" fmla="*/ 4671 w 5473"/>
                <a:gd name="T15" fmla="*/ 796 h 5473"/>
                <a:gd name="T16" fmla="*/ 4870 w 5473"/>
                <a:gd name="T17" fmla="*/ 1021 h 5473"/>
                <a:gd name="T18" fmla="*/ 5042 w 5473"/>
                <a:gd name="T19" fmla="*/ 1267 h 5473"/>
                <a:gd name="T20" fmla="*/ 5195 w 5473"/>
                <a:gd name="T21" fmla="*/ 1532 h 5473"/>
                <a:gd name="T22" fmla="*/ 5308 w 5473"/>
                <a:gd name="T23" fmla="*/ 1811 h 5473"/>
                <a:gd name="T24" fmla="*/ 5400 w 5473"/>
                <a:gd name="T25" fmla="*/ 2103 h 5473"/>
                <a:gd name="T26" fmla="*/ 5454 w 5473"/>
                <a:gd name="T27" fmla="*/ 2415 h 5473"/>
                <a:gd name="T28" fmla="*/ 5473 w 5473"/>
                <a:gd name="T29" fmla="*/ 2733 h 5473"/>
                <a:gd name="T30" fmla="*/ 5454 w 5473"/>
                <a:gd name="T31" fmla="*/ 3052 h 5473"/>
                <a:gd name="T32" fmla="*/ 5400 w 5473"/>
                <a:gd name="T33" fmla="*/ 3364 h 5473"/>
                <a:gd name="T34" fmla="*/ 5308 w 5473"/>
                <a:gd name="T35" fmla="*/ 3655 h 5473"/>
                <a:gd name="T36" fmla="*/ 5195 w 5473"/>
                <a:gd name="T37" fmla="*/ 3934 h 5473"/>
                <a:gd name="T38" fmla="*/ 5042 w 5473"/>
                <a:gd name="T39" fmla="*/ 4200 h 5473"/>
                <a:gd name="T40" fmla="*/ 4870 w 5473"/>
                <a:gd name="T41" fmla="*/ 4445 h 5473"/>
                <a:gd name="T42" fmla="*/ 4671 w 5473"/>
                <a:gd name="T43" fmla="*/ 4671 h 5473"/>
                <a:gd name="T44" fmla="*/ 4445 w 5473"/>
                <a:gd name="T45" fmla="*/ 4870 h 5473"/>
                <a:gd name="T46" fmla="*/ 4200 w 5473"/>
                <a:gd name="T47" fmla="*/ 5042 h 5473"/>
                <a:gd name="T48" fmla="*/ 3934 w 5473"/>
                <a:gd name="T49" fmla="*/ 5195 h 5473"/>
                <a:gd name="T50" fmla="*/ 3655 w 5473"/>
                <a:gd name="T51" fmla="*/ 5308 h 5473"/>
                <a:gd name="T52" fmla="*/ 3364 w 5473"/>
                <a:gd name="T53" fmla="*/ 5400 h 5473"/>
                <a:gd name="T54" fmla="*/ 3052 w 5473"/>
                <a:gd name="T55" fmla="*/ 5454 h 5473"/>
                <a:gd name="T56" fmla="*/ 2733 w 5473"/>
                <a:gd name="T57" fmla="*/ 5473 h 5473"/>
                <a:gd name="T58" fmla="*/ 2415 w 5473"/>
                <a:gd name="T59" fmla="*/ 5454 h 5473"/>
                <a:gd name="T60" fmla="*/ 2103 w 5473"/>
                <a:gd name="T61" fmla="*/ 5400 h 5473"/>
                <a:gd name="T62" fmla="*/ 1811 w 5473"/>
                <a:gd name="T63" fmla="*/ 5308 h 5473"/>
                <a:gd name="T64" fmla="*/ 1532 w 5473"/>
                <a:gd name="T65" fmla="*/ 5195 h 5473"/>
                <a:gd name="T66" fmla="*/ 1267 w 5473"/>
                <a:gd name="T67" fmla="*/ 5042 h 5473"/>
                <a:gd name="T68" fmla="*/ 1021 w 5473"/>
                <a:gd name="T69" fmla="*/ 4870 h 5473"/>
                <a:gd name="T70" fmla="*/ 796 w 5473"/>
                <a:gd name="T71" fmla="*/ 4671 h 5473"/>
                <a:gd name="T72" fmla="*/ 597 w 5473"/>
                <a:gd name="T73" fmla="*/ 4445 h 5473"/>
                <a:gd name="T74" fmla="*/ 424 w 5473"/>
                <a:gd name="T75" fmla="*/ 4200 h 5473"/>
                <a:gd name="T76" fmla="*/ 272 w 5473"/>
                <a:gd name="T77" fmla="*/ 3934 h 5473"/>
                <a:gd name="T78" fmla="*/ 159 w 5473"/>
                <a:gd name="T79" fmla="*/ 3655 h 5473"/>
                <a:gd name="T80" fmla="*/ 66 w 5473"/>
                <a:gd name="T81" fmla="*/ 3364 h 5473"/>
                <a:gd name="T82" fmla="*/ 13 w 5473"/>
                <a:gd name="T83" fmla="*/ 3052 h 5473"/>
                <a:gd name="T84" fmla="*/ 0 w 5473"/>
                <a:gd name="T85" fmla="*/ 2733 h 5473"/>
                <a:gd name="T86" fmla="*/ 13 w 5473"/>
                <a:gd name="T87" fmla="*/ 2415 h 5473"/>
                <a:gd name="T88" fmla="*/ 66 w 5473"/>
                <a:gd name="T89" fmla="*/ 2103 h 5473"/>
                <a:gd name="T90" fmla="*/ 159 w 5473"/>
                <a:gd name="T91" fmla="*/ 1811 h 5473"/>
                <a:gd name="T92" fmla="*/ 272 w 5473"/>
                <a:gd name="T93" fmla="*/ 1532 h 5473"/>
                <a:gd name="T94" fmla="*/ 424 w 5473"/>
                <a:gd name="T95" fmla="*/ 1267 h 5473"/>
                <a:gd name="T96" fmla="*/ 597 w 5473"/>
                <a:gd name="T97" fmla="*/ 1021 h 5473"/>
                <a:gd name="T98" fmla="*/ 796 w 5473"/>
                <a:gd name="T99" fmla="*/ 796 h 5473"/>
                <a:gd name="T100" fmla="*/ 1021 w 5473"/>
                <a:gd name="T101" fmla="*/ 597 h 5473"/>
                <a:gd name="T102" fmla="*/ 1267 w 5473"/>
                <a:gd name="T103" fmla="*/ 424 h 5473"/>
                <a:gd name="T104" fmla="*/ 1532 w 5473"/>
                <a:gd name="T105" fmla="*/ 272 h 5473"/>
                <a:gd name="T106" fmla="*/ 1811 w 5473"/>
                <a:gd name="T107" fmla="*/ 159 h 5473"/>
                <a:gd name="T108" fmla="*/ 2103 w 5473"/>
                <a:gd name="T109" fmla="*/ 66 h 5473"/>
                <a:gd name="T110" fmla="*/ 2415 w 5473"/>
                <a:gd name="T111" fmla="*/ 13 h 5473"/>
                <a:gd name="T112" fmla="*/ 2733 w 5473"/>
                <a:gd name="T113" fmla="*/ 0 h 5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73" h="5473">
                  <a:moveTo>
                    <a:pt x="2733" y="0"/>
                  </a:moveTo>
                  <a:lnTo>
                    <a:pt x="3052" y="13"/>
                  </a:lnTo>
                  <a:lnTo>
                    <a:pt x="3364" y="66"/>
                  </a:lnTo>
                  <a:lnTo>
                    <a:pt x="3655" y="159"/>
                  </a:lnTo>
                  <a:lnTo>
                    <a:pt x="3934" y="272"/>
                  </a:lnTo>
                  <a:lnTo>
                    <a:pt x="4200" y="424"/>
                  </a:lnTo>
                  <a:lnTo>
                    <a:pt x="4445" y="597"/>
                  </a:lnTo>
                  <a:lnTo>
                    <a:pt x="4671" y="796"/>
                  </a:lnTo>
                  <a:lnTo>
                    <a:pt x="4870" y="1021"/>
                  </a:lnTo>
                  <a:lnTo>
                    <a:pt x="5042" y="1267"/>
                  </a:lnTo>
                  <a:lnTo>
                    <a:pt x="5195" y="1532"/>
                  </a:lnTo>
                  <a:lnTo>
                    <a:pt x="5308" y="1811"/>
                  </a:lnTo>
                  <a:lnTo>
                    <a:pt x="5400" y="2103"/>
                  </a:lnTo>
                  <a:lnTo>
                    <a:pt x="5454" y="2415"/>
                  </a:lnTo>
                  <a:lnTo>
                    <a:pt x="5473" y="2733"/>
                  </a:lnTo>
                  <a:lnTo>
                    <a:pt x="5454" y="3052"/>
                  </a:lnTo>
                  <a:lnTo>
                    <a:pt x="5400" y="3364"/>
                  </a:lnTo>
                  <a:lnTo>
                    <a:pt x="5308" y="3655"/>
                  </a:lnTo>
                  <a:lnTo>
                    <a:pt x="5195" y="3934"/>
                  </a:lnTo>
                  <a:lnTo>
                    <a:pt x="5042" y="4200"/>
                  </a:lnTo>
                  <a:lnTo>
                    <a:pt x="4870" y="4445"/>
                  </a:lnTo>
                  <a:lnTo>
                    <a:pt x="4671" y="4671"/>
                  </a:lnTo>
                  <a:lnTo>
                    <a:pt x="4445" y="4870"/>
                  </a:lnTo>
                  <a:lnTo>
                    <a:pt x="4200" y="5042"/>
                  </a:lnTo>
                  <a:lnTo>
                    <a:pt x="3934" y="5195"/>
                  </a:lnTo>
                  <a:lnTo>
                    <a:pt x="3655" y="5308"/>
                  </a:lnTo>
                  <a:lnTo>
                    <a:pt x="3364" y="5400"/>
                  </a:lnTo>
                  <a:lnTo>
                    <a:pt x="3052" y="5454"/>
                  </a:lnTo>
                  <a:lnTo>
                    <a:pt x="2733" y="5473"/>
                  </a:lnTo>
                  <a:lnTo>
                    <a:pt x="2415" y="5454"/>
                  </a:lnTo>
                  <a:lnTo>
                    <a:pt x="2103" y="5400"/>
                  </a:lnTo>
                  <a:lnTo>
                    <a:pt x="1811" y="5308"/>
                  </a:lnTo>
                  <a:lnTo>
                    <a:pt x="1532" y="5195"/>
                  </a:lnTo>
                  <a:lnTo>
                    <a:pt x="1267" y="5042"/>
                  </a:lnTo>
                  <a:lnTo>
                    <a:pt x="1021" y="4870"/>
                  </a:lnTo>
                  <a:lnTo>
                    <a:pt x="796" y="4671"/>
                  </a:lnTo>
                  <a:lnTo>
                    <a:pt x="597" y="4445"/>
                  </a:lnTo>
                  <a:lnTo>
                    <a:pt x="424" y="4200"/>
                  </a:lnTo>
                  <a:lnTo>
                    <a:pt x="272" y="3934"/>
                  </a:lnTo>
                  <a:lnTo>
                    <a:pt x="159" y="3655"/>
                  </a:lnTo>
                  <a:lnTo>
                    <a:pt x="66" y="3364"/>
                  </a:lnTo>
                  <a:lnTo>
                    <a:pt x="13" y="3052"/>
                  </a:lnTo>
                  <a:lnTo>
                    <a:pt x="0" y="2733"/>
                  </a:lnTo>
                  <a:lnTo>
                    <a:pt x="13" y="2415"/>
                  </a:lnTo>
                  <a:lnTo>
                    <a:pt x="66" y="2103"/>
                  </a:lnTo>
                  <a:lnTo>
                    <a:pt x="159" y="1811"/>
                  </a:lnTo>
                  <a:lnTo>
                    <a:pt x="272" y="1532"/>
                  </a:lnTo>
                  <a:lnTo>
                    <a:pt x="424" y="1267"/>
                  </a:lnTo>
                  <a:lnTo>
                    <a:pt x="597" y="1021"/>
                  </a:lnTo>
                  <a:lnTo>
                    <a:pt x="796" y="796"/>
                  </a:lnTo>
                  <a:lnTo>
                    <a:pt x="1021" y="597"/>
                  </a:lnTo>
                  <a:lnTo>
                    <a:pt x="1267" y="424"/>
                  </a:lnTo>
                  <a:lnTo>
                    <a:pt x="1532" y="272"/>
                  </a:lnTo>
                  <a:lnTo>
                    <a:pt x="1811" y="159"/>
                  </a:lnTo>
                  <a:lnTo>
                    <a:pt x="2103" y="66"/>
                  </a:lnTo>
                  <a:lnTo>
                    <a:pt x="2415" y="13"/>
                  </a:lnTo>
                  <a:lnTo>
                    <a:pt x="2733"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6" name="Freeform 28"/>
            <p:cNvSpPr>
              <a:spLocks/>
            </p:cNvSpPr>
            <p:nvPr/>
          </p:nvSpPr>
          <p:spPr bwMode="auto">
            <a:xfrm>
              <a:off x="37985700" y="7167562"/>
              <a:ext cx="5214938" cy="5214938"/>
            </a:xfrm>
            <a:custGeom>
              <a:avLst/>
              <a:gdLst>
                <a:gd name="T0" fmla="*/ 1639 w 3285"/>
                <a:gd name="T1" fmla="*/ 0 h 3285"/>
                <a:gd name="T2" fmla="*/ 1885 w 3285"/>
                <a:gd name="T3" fmla="*/ 14 h 3285"/>
                <a:gd name="T4" fmla="*/ 2110 w 3285"/>
                <a:gd name="T5" fmla="*/ 67 h 3285"/>
                <a:gd name="T6" fmla="*/ 2329 w 3285"/>
                <a:gd name="T7" fmla="*/ 153 h 3285"/>
                <a:gd name="T8" fmla="*/ 2535 w 3285"/>
                <a:gd name="T9" fmla="*/ 259 h 3285"/>
                <a:gd name="T10" fmla="*/ 2714 w 3285"/>
                <a:gd name="T11" fmla="*/ 399 h 3285"/>
                <a:gd name="T12" fmla="*/ 2880 w 3285"/>
                <a:gd name="T13" fmla="*/ 564 h 3285"/>
                <a:gd name="T14" fmla="*/ 3019 w 3285"/>
                <a:gd name="T15" fmla="*/ 744 h 3285"/>
                <a:gd name="T16" fmla="*/ 3125 w 3285"/>
                <a:gd name="T17" fmla="*/ 949 h 3285"/>
                <a:gd name="T18" fmla="*/ 3212 w 3285"/>
                <a:gd name="T19" fmla="*/ 1168 h 3285"/>
                <a:gd name="T20" fmla="*/ 3265 w 3285"/>
                <a:gd name="T21" fmla="*/ 1394 h 3285"/>
                <a:gd name="T22" fmla="*/ 3285 w 3285"/>
                <a:gd name="T23" fmla="*/ 1639 h 3285"/>
                <a:gd name="T24" fmla="*/ 3265 w 3285"/>
                <a:gd name="T25" fmla="*/ 1885 h 3285"/>
                <a:gd name="T26" fmla="*/ 3212 w 3285"/>
                <a:gd name="T27" fmla="*/ 2110 h 3285"/>
                <a:gd name="T28" fmla="*/ 3125 w 3285"/>
                <a:gd name="T29" fmla="*/ 2329 h 3285"/>
                <a:gd name="T30" fmla="*/ 3019 w 3285"/>
                <a:gd name="T31" fmla="*/ 2535 h 3285"/>
                <a:gd name="T32" fmla="*/ 2880 w 3285"/>
                <a:gd name="T33" fmla="*/ 2714 h 3285"/>
                <a:gd name="T34" fmla="*/ 2714 w 3285"/>
                <a:gd name="T35" fmla="*/ 2880 h 3285"/>
                <a:gd name="T36" fmla="*/ 2535 w 3285"/>
                <a:gd name="T37" fmla="*/ 3019 h 3285"/>
                <a:gd name="T38" fmla="*/ 2329 w 3285"/>
                <a:gd name="T39" fmla="*/ 3125 h 3285"/>
                <a:gd name="T40" fmla="*/ 2110 w 3285"/>
                <a:gd name="T41" fmla="*/ 3212 h 3285"/>
                <a:gd name="T42" fmla="*/ 1885 w 3285"/>
                <a:gd name="T43" fmla="*/ 3265 h 3285"/>
                <a:gd name="T44" fmla="*/ 1639 w 3285"/>
                <a:gd name="T45" fmla="*/ 3285 h 3285"/>
                <a:gd name="T46" fmla="*/ 1394 w 3285"/>
                <a:gd name="T47" fmla="*/ 3265 h 3285"/>
                <a:gd name="T48" fmla="*/ 1168 w 3285"/>
                <a:gd name="T49" fmla="*/ 3212 h 3285"/>
                <a:gd name="T50" fmla="*/ 949 w 3285"/>
                <a:gd name="T51" fmla="*/ 3125 h 3285"/>
                <a:gd name="T52" fmla="*/ 744 w 3285"/>
                <a:gd name="T53" fmla="*/ 3019 h 3285"/>
                <a:gd name="T54" fmla="*/ 564 w 3285"/>
                <a:gd name="T55" fmla="*/ 2880 h 3285"/>
                <a:gd name="T56" fmla="*/ 399 w 3285"/>
                <a:gd name="T57" fmla="*/ 2714 h 3285"/>
                <a:gd name="T58" fmla="*/ 259 w 3285"/>
                <a:gd name="T59" fmla="*/ 2535 h 3285"/>
                <a:gd name="T60" fmla="*/ 153 w 3285"/>
                <a:gd name="T61" fmla="*/ 2329 h 3285"/>
                <a:gd name="T62" fmla="*/ 67 w 3285"/>
                <a:gd name="T63" fmla="*/ 2110 h 3285"/>
                <a:gd name="T64" fmla="*/ 14 w 3285"/>
                <a:gd name="T65" fmla="*/ 1885 h 3285"/>
                <a:gd name="T66" fmla="*/ 0 w 3285"/>
                <a:gd name="T67" fmla="*/ 1639 h 3285"/>
                <a:gd name="T68" fmla="*/ 14 w 3285"/>
                <a:gd name="T69" fmla="*/ 1394 h 3285"/>
                <a:gd name="T70" fmla="*/ 67 w 3285"/>
                <a:gd name="T71" fmla="*/ 1168 h 3285"/>
                <a:gd name="T72" fmla="*/ 153 w 3285"/>
                <a:gd name="T73" fmla="*/ 949 h 3285"/>
                <a:gd name="T74" fmla="*/ 259 w 3285"/>
                <a:gd name="T75" fmla="*/ 744 h 3285"/>
                <a:gd name="T76" fmla="*/ 399 w 3285"/>
                <a:gd name="T77" fmla="*/ 564 h 3285"/>
                <a:gd name="T78" fmla="*/ 564 w 3285"/>
                <a:gd name="T79" fmla="*/ 399 h 3285"/>
                <a:gd name="T80" fmla="*/ 744 w 3285"/>
                <a:gd name="T81" fmla="*/ 259 h 3285"/>
                <a:gd name="T82" fmla="*/ 949 w 3285"/>
                <a:gd name="T83" fmla="*/ 153 h 3285"/>
                <a:gd name="T84" fmla="*/ 1168 w 3285"/>
                <a:gd name="T85" fmla="*/ 67 h 3285"/>
                <a:gd name="T86" fmla="*/ 1394 w 3285"/>
                <a:gd name="T87" fmla="*/ 14 h 3285"/>
                <a:gd name="T88" fmla="*/ 1639 w 3285"/>
                <a:gd name="T89" fmla="*/ 0 h 3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85" h="3285">
                  <a:moveTo>
                    <a:pt x="1639" y="0"/>
                  </a:moveTo>
                  <a:lnTo>
                    <a:pt x="1885" y="14"/>
                  </a:lnTo>
                  <a:lnTo>
                    <a:pt x="2110" y="67"/>
                  </a:lnTo>
                  <a:lnTo>
                    <a:pt x="2329" y="153"/>
                  </a:lnTo>
                  <a:lnTo>
                    <a:pt x="2535" y="259"/>
                  </a:lnTo>
                  <a:lnTo>
                    <a:pt x="2714" y="399"/>
                  </a:lnTo>
                  <a:lnTo>
                    <a:pt x="2880" y="564"/>
                  </a:lnTo>
                  <a:lnTo>
                    <a:pt x="3019" y="744"/>
                  </a:lnTo>
                  <a:lnTo>
                    <a:pt x="3125" y="949"/>
                  </a:lnTo>
                  <a:lnTo>
                    <a:pt x="3212" y="1168"/>
                  </a:lnTo>
                  <a:lnTo>
                    <a:pt x="3265" y="1394"/>
                  </a:lnTo>
                  <a:lnTo>
                    <a:pt x="3285" y="1639"/>
                  </a:lnTo>
                  <a:lnTo>
                    <a:pt x="3265" y="1885"/>
                  </a:lnTo>
                  <a:lnTo>
                    <a:pt x="3212" y="2110"/>
                  </a:lnTo>
                  <a:lnTo>
                    <a:pt x="3125" y="2329"/>
                  </a:lnTo>
                  <a:lnTo>
                    <a:pt x="3019" y="2535"/>
                  </a:lnTo>
                  <a:lnTo>
                    <a:pt x="2880" y="2714"/>
                  </a:lnTo>
                  <a:lnTo>
                    <a:pt x="2714" y="2880"/>
                  </a:lnTo>
                  <a:lnTo>
                    <a:pt x="2535" y="3019"/>
                  </a:lnTo>
                  <a:lnTo>
                    <a:pt x="2329" y="3125"/>
                  </a:lnTo>
                  <a:lnTo>
                    <a:pt x="2110" y="3212"/>
                  </a:lnTo>
                  <a:lnTo>
                    <a:pt x="1885" y="3265"/>
                  </a:lnTo>
                  <a:lnTo>
                    <a:pt x="1639" y="3285"/>
                  </a:lnTo>
                  <a:lnTo>
                    <a:pt x="1394" y="3265"/>
                  </a:lnTo>
                  <a:lnTo>
                    <a:pt x="1168" y="3212"/>
                  </a:lnTo>
                  <a:lnTo>
                    <a:pt x="949" y="3125"/>
                  </a:lnTo>
                  <a:lnTo>
                    <a:pt x="744" y="3019"/>
                  </a:lnTo>
                  <a:lnTo>
                    <a:pt x="564" y="2880"/>
                  </a:lnTo>
                  <a:lnTo>
                    <a:pt x="399" y="2714"/>
                  </a:lnTo>
                  <a:lnTo>
                    <a:pt x="259" y="2535"/>
                  </a:lnTo>
                  <a:lnTo>
                    <a:pt x="153" y="2329"/>
                  </a:lnTo>
                  <a:lnTo>
                    <a:pt x="67" y="2110"/>
                  </a:lnTo>
                  <a:lnTo>
                    <a:pt x="14" y="1885"/>
                  </a:lnTo>
                  <a:lnTo>
                    <a:pt x="0" y="1639"/>
                  </a:lnTo>
                  <a:lnTo>
                    <a:pt x="14" y="1394"/>
                  </a:lnTo>
                  <a:lnTo>
                    <a:pt x="67" y="1168"/>
                  </a:lnTo>
                  <a:lnTo>
                    <a:pt x="153" y="949"/>
                  </a:lnTo>
                  <a:lnTo>
                    <a:pt x="259" y="744"/>
                  </a:lnTo>
                  <a:lnTo>
                    <a:pt x="399" y="564"/>
                  </a:lnTo>
                  <a:lnTo>
                    <a:pt x="564" y="399"/>
                  </a:lnTo>
                  <a:lnTo>
                    <a:pt x="744" y="259"/>
                  </a:lnTo>
                  <a:lnTo>
                    <a:pt x="949" y="153"/>
                  </a:lnTo>
                  <a:lnTo>
                    <a:pt x="1168" y="67"/>
                  </a:lnTo>
                  <a:lnTo>
                    <a:pt x="1394" y="14"/>
                  </a:lnTo>
                  <a:lnTo>
                    <a:pt x="1639"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7" name="Freeform 29"/>
            <p:cNvSpPr>
              <a:spLocks/>
            </p:cNvSpPr>
            <p:nvPr/>
          </p:nvSpPr>
          <p:spPr bwMode="auto">
            <a:xfrm>
              <a:off x="37985700" y="7315200"/>
              <a:ext cx="3465513" cy="4908550"/>
            </a:xfrm>
            <a:custGeom>
              <a:avLst/>
              <a:gdLst>
                <a:gd name="T0" fmla="*/ 1095 w 2183"/>
                <a:gd name="T1" fmla="*/ 0 h 3092"/>
                <a:gd name="T2" fmla="*/ 1321 w 2183"/>
                <a:gd name="T3" fmla="*/ 100 h 3092"/>
                <a:gd name="T4" fmla="*/ 1533 w 2183"/>
                <a:gd name="T5" fmla="*/ 233 h 3092"/>
                <a:gd name="T6" fmla="*/ 1719 w 2183"/>
                <a:gd name="T7" fmla="*/ 398 h 3092"/>
                <a:gd name="T8" fmla="*/ 1878 w 2183"/>
                <a:gd name="T9" fmla="*/ 591 h 3092"/>
                <a:gd name="T10" fmla="*/ 2011 w 2183"/>
                <a:gd name="T11" fmla="*/ 803 h 3092"/>
                <a:gd name="T12" fmla="*/ 2104 w 2183"/>
                <a:gd name="T13" fmla="*/ 1035 h 3092"/>
                <a:gd name="T14" fmla="*/ 2163 w 2183"/>
                <a:gd name="T15" fmla="*/ 1281 h 3092"/>
                <a:gd name="T16" fmla="*/ 2183 w 2183"/>
                <a:gd name="T17" fmla="*/ 1546 h 3092"/>
                <a:gd name="T18" fmla="*/ 2163 w 2183"/>
                <a:gd name="T19" fmla="*/ 1812 h 3092"/>
                <a:gd name="T20" fmla="*/ 2104 w 2183"/>
                <a:gd name="T21" fmla="*/ 2057 h 3092"/>
                <a:gd name="T22" fmla="*/ 2011 w 2183"/>
                <a:gd name="T23" fmla="*/ 2289 h 3092"/>
                <a:gd name="T24" fmla="*/ 1878 w 2183"/>
                <a:gd name="T25" fmla="*/ 2502 h 3092"/>
                <a:gd name="T26" fmla="*/ 1719 w 2183"/>
                <a:gd name="T27" fmla="*/ 2694 h 3092"/>
                <a:gd name="T28" fmla="*/ 1533 w 2183"/>
                <a:gd name="T29" fmla="*/ 2860 h 3092"/>
                <a:gd name="T30" fmla="*/ 1321 w 2183"/>
                <a:gd name="T31" fmla="*/ 2993 h 3092"/>
                <a:gd name="T32" fmla="*/ 1095 w 2183"/>
                <a:gd name="T33" fmla="*/ 3092 h 3092"/>
                <a:gd name="T34" fmla="*/ 863 w 2183"/>
                <a:gd name="T35" fmla="*/ 2993 h 3092"/>
                <a:gd name="T36" fmla="*/ 651 w 2183"/>
                <a:gd name="T37" fmla="*/ 2860 h 3092"/>
                <a:gd name="T38" fmla="*/ 465 w 2183"/>
                <a:gd name="T39" fmla="*/ 2694 h 3092"/>
                <a:gd name="T40" fmla="*/ 306 w 2183"/>
                <a:gd name="T41" fmla="*/ 2502 h 3092"/>
                <a:gd name="T42" fmla="*/ 173 w 2183"/>
                <a:gd name="T43" fmla="*/ 2289 h 3092"/>
                <a:gd name="T44" fmla="*/ 80 w 2183"/>
                <a:gd name="T45" fmla="*/ 2057 h 3092"/>
                <a:gd name="T46" fmla="*/ 20 w 2183"/>
                <a:gd name="T47" fmla="*/ 1812 h 3092"/>
                <a:gd name="T48" fmla="*/ 0 w 2183"/>
                <a:gd name="T49" fmla="*/ 1546 h 3092"/>
                <a:gd name="T50" fmla="*/ 20 w 2183"/>
                <a:gd name="T51" fmla="*/ 1281 h 3092"/>
                <a:gd name="T52" fmla="*/ 80 w 2183"/>
                <a:gd name="T53" fmla="*/ 1035 h 3092"/>
                <a:gd name="T54" fmla="*/ 173 w 2183"/>
                <a:gd name="T55" fmla="*/ 803 h 3092"/>
                <a:gd name="T56" fmla="*/ 306 w 2183"/>
                <a:gd name="T57" fmla="*/ 591 h 3092"/>
                <a:gd name="T58" fmla="*/ 465 w 2183"/>
                <a:gd name="T59" fmla="*/ 398 h 3092"/>
                <a:gd name="T60" fmla="*/ 651 w 2183"/>
                <a:gd name="T61" fmla="*/ 233 h 3092"/>
                <a:gd name="T62" fmla="*/ 863 w 2183"/>
                <a:gd name="T63" fmla="*/ 100 h 3092"/>
                <a:gd name="T64" fmla="*/ 1095 w 2183"/>
                <a:gd name="T65" fmla="*/ 0 h 3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3" h="3092">
                  <a:moveTo>
                    <a:pt x="1095" y="0"/>
                  </a:moveTo>
                  <a:lnTo>
                    <a:pt x="1321" y="100"/>
                  </a:lnTo>
                  <a:lnTo>
                    <a:pt x="1533" y="233"/>
                  </a:lnTo>
                  <a:lnTo>
                    <a:pt x="1719" y="398"/>
                  </a:lnTo>
                  <a:lnTo>
                    <a:pt x="1878" y="591"/>
                  </a:lnTo>
                  <a:lnTo>
                    <a:pt x="2011" y="803"/>
                  </a:lnTo>
                  <a:lnTo>
                    <a:pt x="2104" y="1035"/>
                  </a:lnTo>
                  <a:lnTo>
                    <a:pt x="2163" y="1281"/>
                  </a:lnTo>
                  <a:lnTo>
                    <a:pt x="2183" y="1546"/>
                  </a:lnTo>
                  <a:lnTo>
                    <a:pt x="2163" y="1812"/>
                  </a:lnTo>
                  <a:lnTo>
                    <a:pt x="2104" y="2057"/>
                  </a:lnTo>
                  <a:lnTo>
                    <a:pt x="2011" y="2289"/>
                  </a:lnTo>
                  <a:lnTo>
                    <a:pt x="1878" y="2502"/>
                  </a:lnTo>
                  <a:lnTo>
                    <a:pt x="1719" y="2694"/>
                  </a:lnTo>
                  <a:lnTo>
                    <a:pt x="1533" y="2860"/>
                  </a:lnTo>
                  <a:lnTo>
                    <a:pt x="1321" y="2993"/>
                  </a:lnTo>
                  <a:lnTo>
                    <a:pt x="1095" y="3092"/>
                  </a:lnTo>
                  <a:lnTo>
                    <a:pt x="863" y="2993"/>
                  </a:lnTo>
                  <a:lnTo>
                    <a:pt x="651" y="2860"/>
                  </a:lnTo>
                  <a:lnTo>
                    <a:pt x="465" y="2694"/>
                  </a:lnTo>
                  <a:lnTo>
                    <a:pt x="306" y="2502"/>
                  </a:lnTo>
                  <a:lnTo>
                    <a:pt x="173" y="2289"/>
                  </a:lnTo>
                  <a:lnTo>
                    <a:pt x="80" y="2057"/>
                  </a:lnTo>
                  <a:lnTo>
                    <a:pt x="20" y="1812"/>
                  </a:lnTo>
                  <a:lnTo>
                    <a:pt x="0" y="1546"/>
                  </a:lnTo>
                  <a:lnTo>
                    <a:pt x="20" y="1281"/>
                  </a:lnTo>
                  <a:lnTo>
                    <a:pt x="80" y="1035"/>
                  </a:lnTo>
                  <a:lnTo>
                    <a:pt x="173" y="803"/>
                  </a:lnTo>
                  <a:lnTo>
                    <a:pt x="306" y="591"/>
                  </a:lnTo>
                  <a:lnTo>
                    <a:pt x="465" y="398"/>
                  </a:lnTo>
                  <a:lnTo>
                    <a:pt x="651" y="233"/>
                  </a:lnTo>
                  <a:lnTo>
                    <a:pt x="863" y="100"/>
                  </a:lnTo>
                  <a:lnTo>
                    <a:pt x="1095" y="0"/>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88" name="Oval 87"/>
          <p:cNvSpPr/>
          <p:nvPr/>
        </p:nvSpPr>
        <p:spPr>
          <a:xfrm>
            <a:off x="7664990" y="6906045"/>
            <a:ext cx="2958020" cy="330426"/>
          </a:xfrm>
          <a:prstGeom prst="ellipse">
            <a:avLst/>
          </a:prstGeom>
          <a:gradFill flip="none" rotWithShape="1">
            <a:gsLst>
              <a:gs pos="0">
                <a:schemeClr val="tx1">
                  <a:lumMod val="95000"/>
                  <a:lumOff val="5000"/>
                  <a:alpha val="20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lIns="137177" tIns="68589" rIns="137177" bIns="68589" rtlCol="0" anchor="ctr"/>
          <a:lstStyle/>
          <a:p>
            <a:pPr algn="ctr" defTabSz="1371771">
              <a:defRPr/>
            </a:pPr>
            <a:endParaRPr lang="en-US" sz="2700" kern="0">
              <a:solidFill>
                <a:sysClr val="window" lastClr="FFFFFF"/>
              </a:solidFill>
              <a:latin typeface="Calibri"/>
            </a:endParaRPr>
          </a:p>
        </p:txBody>
      </p:sp>
      <p:grpSp>
        <p:nvGrpSpPr>
          <p:cNvPr id="89" name="Group 88"/>
          <p:cNvGrpSpPr/>
          <p:nvPr/>
        </p:nvGrpSpPr>
        <p:grpSpPr>
          <a:xfrm>
            <a:off x="4726230" y="2487712"/>
            <a:ext cx="1809544" cy="1365944"/>
            <a:chOff x="3149999" y="1658473"/>
            <a:chExt cx="1206048" cy="910629"/>
          </a:xfrm>
        </p:grpSpPr>
        <p:sp>
          <p:nvSpPr>
            <p:cNvPr id="90" name="TextBox 89"/>
            <p:cNvSpPr txBox="1"/>
            <p:nvPr/>
          </p:nvSpPr>
          <p:spPr>
            <a:xfrm>
              <a:off x="3497780" y="1658473"/>
              <a:ext cx="123122" cy="246221"/>
            </a:xfrm>
            <a:prstGeom prst="rect">
              <a:avLst/>
            </a:prstGeom>
            <a:noFill/>
          </p:spPr>
          <p:txBody>
            <a:bodyPr wrap="none" rtlCol="0">
              <a:spAutoFit/>
            </a:bodyPr>
            <a:lstStyle/>
            <a:p>
              <a:endParaRPr lang="en-IN" b="1" dirty="0">
                <a:solidFill>
                  <a:schemeClr val="bg1"/>
                </a:solidFill>
                <a:latin typeface="Arial" pitchFamily="34" charset="0"/>
                <a:cs typeface="Arial" pitchFamily="34" charset="0"/>
              </a:endParaRPr>
            </a:p>
          </p:txBody>
        </p:sp>
        <p:sp>
          <p:nvSpPr>
            <p:cNvPr id="91" name="TextBox 121"/>
            <p:cNvSpPr txBox="1"/>
            <p:nvPr/>
          </p:nvSpPr>
          <p:spPr>
            <a:xfrm>
              <a:off x="3149999" y="1768883"/>
              <a:ext cx="1206048" cy="800219"/>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b="1" kern="0" dirty="0" smtClean="0">
                  <a:solidFill>
                    <a:schemeClr val="bg1"/>
                  </a:solidFill>
                  <a:latin typeface="+mj-lt"/>
                  <a:cs typeface="Arial" pitchFamily="34" charset="0"/>
                </a:rPr>
                <a:t>Service Oriented Architecture</a:t>
              </a:r>
              <a:endParaRPr lang="en-US" b="1" kern="0" dirty="0">
                <a:solidFill>
                  <a:schemeClr val="bg1"/>
                </a:solidFill>
                <a:latin typeface="+mj-lt"/>
                <a:cs typeface="Arial" pitchFamily="34" charset="0"/>
              </a:endParaRPr>
            </a:p>
          </p:txBody>
        </p:sp>
      </p:grpSp>
      <p:sp>
        <p:nvSpPr>
          <p:cNvPr id="113" name="TextBox 121"/>
          <p:cNvSpPr txBox="1"/>
          <p:nvPr/>
        </p:nvSpPr>
        <p:spPr>
          <a:xfrm>
            <a:off x="4042738" y="5003753"/>
            <a:ext cx="1809544" cy="1569658"/>
          </a:xfrm>
          <a:prstGeom prst="rect">
            <a:avLst/>
          </a:prstGeom>
          <a:noFill/>
        </p:spPr>
        <p:txBody>
          <a:bodyPr wrap="square" lIns="91439" tIns="45719" rIns="91439" bIns="45719"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b="1" kern="0" dirty="0" smtClean="0">
                <a:solidFill>
                  <a:schemeClr val="bg1"/>
                </a:solidFill>
                <a:latin typeface="+mj-lt"/>
                <a:cs typeface="Arial" pitchFamily="34" charset="0"/>
              </a:rPr>
              <a:t>Choice of Infra &amp; Automation Tech stack</a:t>
            </a:r>
            <a:endParaRPr lang="en-US" b="1" kern="0" dirty="0">
              <a:solidFill>
                <a:schemeClr val="bg1"/>
              </a:solidFill>
              <a:latin typeface="+mj-lt"/>
              <a:cs typeface="Arial" pitchFamily="34" charset="0"/>
            </a:endParaRPr>
          </a:p>
        </p:txBody>
      </p:sp>
      <p:sp>
        <p:nvSpPr>
          <p:cNvPr id="114" name="TextBox 121"/>
          <p:cNvSpPr txBox="1"/>
          <p:nvPr/>
        </p:nvSpPr>
        <p:spPr>
          <a:xfrm>
            <a:off x="5062107" y="7286515"/>
            <a:ext cx="1982338" cy="830995"/>
          </a:xfrm>
          <a:prstGeom prst="rect">
            <a:avLst/>
          </a:prstGeom>
          <a:noFill/>
        </p:spPr>
        <p:txBody>
          <a:bodyPr wrap="square" lIns="91439" tIns="45719" rIns="91439" bIns="45719"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b="1" kern="0" dirty="0" smtClean="0">
                <a:solidFill>
                  <a:schemeClr val="bg1"/>
                </a:solidFill>
                <a:latin typeface="+mj-lt"/>
                <a:cs typeface="Arial" pitchFamily="34" charset="0"/>
              </a:rPr>
              <a:t>Application Environments</a:t>
            </a:r>
            <a:endParaRPr lang="en-US" b="1" kern="0" dirty="0">
              <a:solidFill>
                <a:schemeClr val="bg1"/>
              </a:solidFill>
              <a:latin typeface="+mj-lt"/>
              <a:cs typeface="Arial" pitchFamily="34" charset="0"/>
            </a:endParaRPr>
          </a:p>
        </p:txBody>
      </p:sp>
      <p:sp>
        <p:nvSpPr>
          <p:cNvPr id="115" name="TextBox 121"/>
          <p:cNvSpPr txBox="1"/>
          <p:nvPr/>
        </p:nvSpPr>
        <p:spPr>
          <a:xfrm>
            <a:off x="11676697" y="2746560"/>
            <a:ext cx="1982338" cy="830995"/>
          </a:xfrm>
          <a:prstGeom prst="rect">
            <a:avLst/>
          </a:prstGeom>
          <a:noFill/>
        </p:spPr>
        <p:txBody>
          <a:bodyPr wrap="square" lIns="91439" tIns="45719" rIns="91439" bIns="45719"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b="1" kern="0" dirty="0" smtClean="0">
                <a:solidFill>
                  <a:schemeClr val="bg1"/>
                </a:solidFill>
                <a:latin typeface="+mj-lt"/>
                <a:cs typeface="Arial" pitchFamily="34" charset="0"/>
              </a:rPr>
              <a:t>AI Engine Training</a:t>
            </a:r>
            <a:endParaRPr lang="en-US" b="1" kern="0" dirty="0">
              <a:solidFill>
                <a:schemeClr val="bg1"/>
              </a:solidFill>
              <a:latin typeface="+mj-lt"/>
              <a:cs typeface="Arial" pitchFamily="34" charset="0"/>
            </a:endParaRPr>
          </a:p>
        </p:txBody>
      </p:sp>
      <p:sp>
        <p:nvSpPr>
          <p:cNvPr id="116" name="TextBox 121"/>
          <p:cNvSpPr txBox="1"/>
          <p:nvPr/>
        </p:nvSpPr>
        <p:spPr>
          <a:xfrm>
            <a:off x="12435381" y="5236776"/>
            <a:ext cx="1982338" cy="830995"/>
          </a:xfrm>
          <a:prstGeom prst="rect">
            <a:avLst/>
          </a:prstGeom>
          <a:noFill/>
        </p:spPr>
        <p:txBody>
          <a:bodyPr wrap="square" lIns="91439" tIns="45719" rIns="91439" bIns="45719"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b="1" kern="0" dirty="0" smtClean="0">
                <a:solidFill>
                  <a:schemeClr val="bg1"/>
                </a:solidFill>
                <a:latin typeface="+mj-lt"/>
                <a:cs typeface="Arial" pitchFamily="34" charset="0"/>
              </a:rPr>
              <a:t>Promotion &amp; Release</a:t>
            </a:r>
            <a:endParaRPr lang="en-US" b="1" kern="0" dirty="0">
              <a:solidFill>
                <a:schemeClr val="bg1"/>
              </a:solidFill>
              <a:latin typeface="+mj-lt"/>
              <a:cs typeface="Arial" pitchFamily="34" charset="0"/>
            </a:endParaRPr>
          </a:p>
        </p:txBody>
      </p:sp>
      <p:sp>
        <p:nvSpPr>
          <p:cNvPr id="117" name="TextBox 121"/>
          <p:cNvSpPr txBox="1"/>
          <p:nvPr/>
        </p:nvSpPr>
        <p:spPr>
          <a:xfrm>
            <a:off x="11287467" y="7166984"/>
            <a:ext cx="1982338" cy="1200327"/>
          </a:xfrm>
          <a:prstGeom prst="rect">
            <a:avLst/>
          </a:prstGeom>
          <a:noFill/>
        </p:spPr>
        <p:txBody>
          <a:bodyPr wrap="square" lIns="91439" tIns="45719" rIns="91439" bIns="45719"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b="1" kern="0" dirty="0" smtClean="0">
                <a:solidFill>
                  <a:schemeClr val="bg1"/>
                </a:solidFill>
                <a:latin typeface="+mj-lt"/>
                <a:cs typeface="Arial" pitchFamily="34" charset="0"/>
              </a:rPr>
              <a:t>Network &amp; VPN dependency </a:t>
            </a:r>
            <a:endParaRPr lang="en-US" b="1" kern="0" dirty="0">
              <a:solidFill>
                <a:schemeClr val="bg1"/>
              </a:solidFill>
              <a:latin typeface="+mj-lt"/>
              <a:cs typeface="Arial" pitchFamily="34" charset="0"/>
            </a:endParaRPr>
          </a:p>
        </p:txBody>
      </p:sp>
    </p:spTree>
    <p:extLst>
      <p:ext uri="{BB962C8B-B14F-4D97-AF65-F5344CB8AC3E}">
        <p14:creationId xmlns:p14="http://schemas.microsoft.com/office/powerpoint/2010/main" val="40632783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724" y="690570"/>
            <a:ext cx="15501940" cy="743793"/>
          </a:xfrm>
        </p:spPr>
        <p:txBody>
          <a:bodyPr/>
          <a:lstStyle/>
          <a:p>
            <a:r>
              <a:rPr lang="en-US" dirty="0"/>
              <a:t>SOLUTION Approach - Diagram</a:t>
            </a:r>
          </a:p>
        </p:txBody>
      </p:sp>
      <p:sp>
        <p:nvSpPr>
          <p:cNvPr id="655" name="Rectangle 654">
            <a:extLst>
              <a:ext uri="{FF2B5EF4-FFF2-40B4-BE49-F238E27FC236}">
                <a16:creationId xmlns:a16="http://schemas.microsoft.com/office/drawing/2014/main" xmlns="" id="{A0FC19D3-1499-4C15-ACEC-762E4D13A1F4}"/>
              </a:ext>
            </a:extLst>
          </p:cNvPr>
          <p:cNvSpPr/>
          <p:nvPr/>
        </p:nvSpPr>
        <p:spPr>
          <a:xfrm>
            <a:off x="1518486" y="1979345"/>
            <a:ext cx="3245140" cy="7595760"/>
          </a:xfrm>
          <a:prstGeom prst="rect">
            <a:avLst/>
          </a:prstGeom>
          <a:solidFill>
            <a:srgbClr val="F3F6FB">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IN" dirty="0"/>
          </a:p>
        </p:txBody>
      </p:sp>
      <p:grpSp>
        <p:nvGrpSpPr>
          <p:cNvPr id="651" name="Group 650">
            <a:extLst>
              <a:ext uri="{FF2B5EF4-FFF2-40B4-BE49-F238E27FC236}">
                <a16:creationId xmlns:a16="http://schemas.microsoft.com/office/drawing/2014/main" xmlns="" id="{2772B573-79F6-448D-8DE0-FDD9AC7932B0}"/>
              </a:ext>
            </a:extLst>
          </p:cNvPr>
          <p:cNvGrpSpPr/>
          <p:nvPr/>
        </p:nvGrpSpPr>
        <p:grpSpPr>
          <a:xfrm>
            <a:off x="14827556" y="6372166"/>
            <a:ext cx="1303064" cy="917675"/>
            <a:chOff x="11097890" y="3957702"/>
            <a:chExt cx="1075687" cy="799774"/>
          </a:xfrm>
        </p:grpSpPr>
        <p:sp>
          <p:nvSpPr>
            <p:cNvPr id="808" name="Rectangle 807">
              <a:extLst>
                <a:ext uri="{FF2B5EF4-FFF2-40B4-BE49-F238E27FC236}">
                  <a16:creationId xmlns:a16="http://schemas.microsoft.com/office/drawing/2014/main" xmlns="" id="{9F5A33A1-FBFB-4146-B3A0-DAD16C7679C6}"/>
                </a:ext>
              </a:extLst>
            </p:cNvPr>
            <p:cNvSpPr/>
            <p:nvPr/>
          </p:nvSpPr>
          <p:spPr>
            <a:xfrm>
              <a:off x="11097890" y="4344953"/>
              <a:ext cx="1075687" cy="375528"/>
            </a:xfrm>
            <a:prstGeom prst="rect">
              <a:avLst/>
            </a:prstGeom>
          </p:spPr>
          <p:txBody>
            <a:bodyPr wrap="square">
              <a:spAutoFit/>
            </a:bodyPr>
            <a:lstStyle/>
            <a:p>
              <a:pPr algn="ctr"/>
              <a:r>
                <a:rPr lang="en-US" sz="1100" dirty="0"/>
                <a:t>On-premises </a:t>
              </a:r>
            </a:p>
            <a:p>
              <a:pPr algn="ctr"/>
              <a:r>
                <a:rPr lang="en-US" sz="1100" dirty="0"/>
                <a:t>Active Directory</a:t>
              </a:r>
              <a:endParaRPr lang="en-IN" sz="1100" dirty="0"/>
            </a:p>
          </p:txBody>
        </p:sp>
        <p:pic>
          <p:nvPicPr>
            <p:cNvPr id="809" name="Picture 808">
              <a:extLst>
                <a:ext uri="{FF2B5EF4-FFF2-40B4-BE49-F238E27FC236}">
                  <a16:creationId xmlns:a16="http://schemas.microsoft.com/office/drawing/2014/main" xmlns="" id="{DB7B8A68-BC73-4559-808A-FF2089424382}"/>
                </a:ext>
              </a:extLst>
            </p:cNvPr>
            <p:cNvPicPr>
              <a:picLocks noChangeAspect="1"/>
            </p:cNvPicPr>
            <p:nvPr/>
          </p:nvPicPr>
          <p:blipFill>
            <a:blip r:embed="rId2"/>
            <a:stretch>
              <a:fillRect/>
            </a:stretch>
          </p:blipFill>
          <p:spPr>
            <a:xfrm>
              <a:off x="11449249" y="4020818"/>
              <a:ext cx="372968" cy="354626"/>
            </a:xfrm>
            <a:prstGeom prst="rect">
              <a:avLst/>
            </a:prstGeom>
          </p:spPr>
        </p:pic>
        <p:sp>
          <p:nvSpPr>
            <p:cNvPr id="810" name="Rectangle 809">
              <a:extLst>
                <a:ext uri="{FF2B5EF4-FFF2-40B4-BE49-F238E27FC236}">
                  <a16:creationId xmlns:a16="http://schemas.microsoft.com/office/drawing/2014/main" xmlns="" id="{C385D41E-D507-499C-A482-7C7447C32DAC}"/>
                </a:ext>
              </a:extLst>
            </p:cNvPr>
            <p:cNvSpPr/>
            <p:nvPr/>
          </p:nvSpPr>
          <p:spPr>
            <a:xfrm>
              <a:off x="11178283" y="3957702"/>
              <a:ext cx="914903" cy="7997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grpSp>
      <p:sp>
        <p:nvSpPr>
          <p:cNvPr id="652" name="Rectangle 651">
            <a:extLst>
              <a:ext uri="{FF2B5EF4-FFF2-40B4-BE49-F238E27FC236}">
                <a16:creationId xmlns:a16="http://schemas.microsoft.com/office/drawing/2014/main" xmlns="" id="{EC10A177-D81F-4C02-BB06-78A7AEB05BDC}"/>
              </a:ext>
            </a:extLst>
          </p:cNvPr>
          <p:cNvSpPr/>
          <p:nvPr/>
        </p:nvSpPr>
        <p:spPr>
          <a:xfrm>
            <a:off x="14792965" y="5608454"/>
            <a:ext cx="1372246" cy="276997"/>
          </a:xfrm>
          <a:prstGeom prst="rect">
            <a:avLst/>
          </a:prstGeom>
        </p:spPr>
        <p:txBody>
          <a:bodyPr wrap="square" lIns="91439" tIns="45719" rIns="91439" bIns="4571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Azure Storage</a:t>
            </a:r>
            <a:endParaRPr lang="en-IN" sz="1200" dirty="0"/>
          </a:p>
        </p:txBody>
      </p:sp>
      <p:sp>
        <p:nvSpPr>
          <p:cNvPr id="653" name="Rectangle 652">
            <a:extLst>
              <a:ext uri="{FF2B5EF4-FFF2-40B4-BE49-F238E27FC236}">
                <a16:creationId xmlns:a16="http://schemas.microsoft.com/office/drawing/2014/main" xmlns="" id="{51784B37-550D-4DF7-B5B0-31E2762AEDA9}"/>
              </a:ext>
            </a:extLst>
          </p:cNvPr>
          <p:cNvSpPr/>
          <p:nvPr/>
        </p:nvSpPr>
        <p:spPr>
          <a:xfrm>
            <a:off x="7142466" y="2005280"/>
            <a:ext cx="4562684" cy="7594610"/>
          </a:xfrm>
          <a:prstGeom prst="rect">
            <a:avLst/>
          </a:prstGeom>
          <a:solidFill>
            <a:srgbClr val="F3F6FB">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IN" dirty="0"/>
          </a:p>
        </p:txBody>
      </p:sp>
      <p:sp>
        <p:nvSpPr>
          <p:cNvPr id="654" name="Rectangle 653">
            <a:extLst>
              <a:ext uri="{FF2B5EF4-FFF2-40B4-BE49-F238E27FC236}">
                <a16:creationId xmlns:a16="http://schemas.microsoft.com/office/drawing/2014/main" xmlns="" id="{A77C970A-918C-4FEE-B98B-FC877513C439}"/>
              </a:ext>
            </a:extLst>
          </p:cNvPr>
          <p:cNvSpPr/>
          <p:nvPr/>
        </p:nvSpPr>
        <p:spPr>
          <a:xfrm>
            <a:off x="4830689" y="1998901"/>
            <a:ext cx="2207938" cy="6128000"/>
          </a:xfrm>
          <a:prstGeom prst="rect">
            <a:avLst/>
          </a:prstGeom>
          <a:solidFill>
            <a:srgbClr val="F3F6FB">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IN" dirty="0"/>
          </a:p>
        </p:txBody>
      </p:sp>
      <p:grpSp>
        <p:nvGrpSpPr>
          <p:cNvPr id="656" name="Group 655">
            <a:extLst>
              <a:ext uri="{FF2B5EF4-FFF2-40B4-BE49-F238E27FC236}">
                <a16:creationId xmlns:a16="http://schemas.microsoft.com/office/drawing/2014/main" xmlns="" id="{A548C4D9-4B9A-4B5D-A18B-FD273D7C32CA}"/>
              </a:ext>
            </a:extLst>
          </p:cNvPr>
          <p:cNvGrpSpPr/>
          <p:nvPr/>
        </p:nvGrpSpPr>
        <p:grpSpPr>
          <a:xfrm>
            <a:off x="1283147" y="2802331"/>
            <a:ext cx="2568022" cy="514895"/>
            <a:chOff x="833212" y="628471"/>
            <a:chExt cx="2119918" cy="448742"/>
          </a:xfrm>
        </p:grpSpPr>
        <p:pic>
          <p:nvPicPr>
            <p:cNvPr id="805" name="Graphic 326" descr="Internet">
              <a:extLst>
                <a:ext uri="{FF2B5EF4-FFF2-40B4-BE49-F238E27FC236}">
                  <a16:creationId xmlns:a16="http://schemas.microsoft.com/office/drawing/2014/main" xmlns="" id="{F42E344F-FB4A-49FD-928E-1A0E18DB8F7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501923" y="657218"/>
              <a:ext cx="391248" cy="391248"/>
            </a:xfrm>
            <a:prstGeom prst="rect">
              <a:avLst/>
            </a:prstGeom>
          </p:spPr>
        </p:pic>
        <p:sp>
          <p:nvSpPr>
            <p:cNvPr id="806" name="Rectangle 805">
              <a:extLst>
                <a:ext uri="{FF2B5EF4-FFF2-40B4-BE49-F238E27FC236}">
                  <a16:creationId xmlns:a16="http://schemas.microsoft.com/office/drawing/2014/main" xmlns="" id="{77052586-1413-4B86-BD04-6F906CFEF72C}"/>
                </a:ext>
              </a:extLst>
            </p:cNvPr>
            <p:cNvSpPr/>
            <p:nvPr/>
          </p:nvSpPr>
          <p:spPr>
            <a:xfrm>
              <a:off x="1956955" y="741070"/>
              <a:ext cx="859185" cy="2414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Product Pedia</a:t>
              </a:r>
              <a:endParaRPr lang="en-IN" sz="1200" dirty="0"/>
            </a:p>
          </p:txBody>
        </p:sp>
        <p:sp>
          <p:nvSpPr>
            <p:cNvPr id="807" name="Rounded Rectangle 63">
              <a:extLst>
                <a:ext uri="{FF2B5EF4-FFF2-40B4-BE49-F238E27FC236}">
                  <a16:creationId xmlns:a16="http://schemas.microsoft.com/office/drawing/2014/main" xmlns="" id="{26F651F0-D1C9-42B5-BBA3-57AE05DD5179}"/>
                </a:ext>
              </a:extLst>
            </p:cNvPr>
            <p:cNvSpPr/>
            <p:nvPr/>
          </p:nvSpPr>
          <p:spPr>
            <a:xfrm flipH="1">
              <a:off x="833212" y="628471"/>
              <a:ext cx="2119918" cy="448742"/>
            </a:xfrm>
            <a:prstGeom prst="roundRect">
              <a:avLst>
                <a:gd name="adj" fmla="val 50000"/>
              </a:avLst>
            </a:prstGeom>
            <a:noFill/>
            <a:ln w="3175">
              <a:gradFill flip="none" rotWithShape="1">
                <a:gsLst>
                  <a:gs pos="0">
                    <a:srgbClr val="CDD64E"/>
                  </a:gs>
                  <a:gs pos="66000">
                    <a:srgbClr val="CDD64E">
                      <a:alpha val="50000"/>
                    </a:srgbClr>
                  </a:gs>
                  <a:gs pos="100000">
                    <a:schemeClr val="accent1">
                      <a:tint val="23500"/>
                      <a:satMod val="160000"/>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7" name="Group 656">
            <a:extLst>
              <a:ext uri="{FF2B5EF4-FFF2-40B4-BE49-F238E27FC236}">
                <a16:creationId xmlns:a16="http://schemas.microsoft.com/office/drawing/2014/main" xmlns="" id="{E41F6FDB-C27E-4CDD-9278-241C12043C7C}"/>
              </a:ext>
            </a:extLst>
          </p:cNvPr>
          <p:cNvGrpSpPr/>
          <p:nvPr/>
        </p:nvGrpSpPr>
        <p:grpSpPr>
          <a:xfrm>
            <a:off x="1258245" y="3405347"/>
            <a:ext cx="2568022" cy="514895"/>
            <a:chOff x="833212" y="1391699"/>
            <a:chExt cx="2119918" cy="448742"/>
          </a:xfrm>
        </p:grpSpPr>
        <p:sp>
          <p:nvSpPr>
            <p:cNvPr id="802" name="Rectangle 801">
              <a:extLst>
                <a:ext uri="{FF2B5EF4-FFF2-40B4-BE49-F238E27FC236}">
                  <a16:creationId xmlns:a16="http://schemas.microsoft.com/office/drawing/2014/main" xmlns="" id="{17B3B5E9-9D12-4792-A19B-F6F382F1DD24}"/>
                </a:ext>
              </a:extLst>
            </p:cNvPr>
            <p:cNvSpPr/>
            <p:nvPr/>
          </p:nvSpPr>
          <p:spPr>
            <a:xfrm>
              <a:off x="2039902" y="1495517"/>
              <a:ext cx="691815" cy="2414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SCSi Board</a:t>
              </a:r>
              <a:endParaRPr lang="en-IN" sz="1200" dirty="0"/>
            </a:p>
          </p:txBody>
        </p:sp>
        <p:pic>
          <p:nvPicPr>
            <p:cNvPr id="803" name="Graphic 324" descr="Images">
              <a:extLst>
                <a:ext uri="{FF2B5EF4-FFF2-40B4-BE49-F238E27FC236}">
                  <a16:creationId xmlns:a16="http://schemas.microsoft.com/office/drawing/2014/main" xmlns="" id="{3DAEB7F7-A39C-4594-B9F1-C4E4B7975D6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572783" y="1438273"/>
              <a:ext cx="358694" cy="358694"/>
            </a:xfrm>
            <a:prstGeom prst="rect">
              <a:avLst/>
            </a:prstGeom>
          </p:spPr>
        </p:pic>
        <p:sp>
          <p:nvSpPr>
            <p:cNvPr id="804" name="Rounded Rectangle 63">
              <a:extLst>
                <a:ext uri="{FF2B5EF4-FFF2-40B4-BE49-F238E27FC236}">
                  <a16:creationId xmlns:a16="http://schemas.microsoft.com/office/drawing/2014/main" xmlns="" id="{7454CFE6-2B6F-460C-833A-F17F53A0DA3B}"/>
                </a:ext>
              </a:extLst>
            </p:cNvPr>
            <p:cNvSpPr/>
            <p:nvPr/>
          </p:nvSpPr>
          <p:spPr>
            <a:xfrm flipH="1">
              <a:off x="833212" y="1391699"/>
              <a:ext cx="2119918" cy="448742"/>
            </a:xfrm>
            <a:prstGeom prst="roundRect">
              <a:avLst>
                <a:gd name="adj" fmla="val 50000"/>
              </a:avLst>
            </a:prstGeom>
            <a:noFill/>
            <a:ln w="3175">
              <a:gradFill flip="none" rotWithShape="1">
                <a:gsLst>
                  <a:gs pos="0">
                    <a:srgbClr val="FFC000"/>
                  </a:gs>
                  <a:gs pos="61000">
                    <a:srgbClr val="FFE181"/>
                  </a:gs>
                  <a:gs pos="100000">
                    <a:schemeClr val="accent1">
                      <a:tint val="23500"/>
                      <a:satMod val="160000"/>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8" name="Group 657">
            <a:extLst>
              <a:ext uri="{FF2B5EF4-FFF2-40B4-BE49-F238E27FC236}">
                <a16:creationId xmlns:a16="http://schemas.microsoft.com/office/drawing/2014/main" xmlns="" id="{404E3266-0EB1-4F76-9AAD-2B59A1939803}"/>
              </a:ext>
            </a:extLst>
          </p:cNvPr>
          <p:cNvGrpSpPr/>
          <p:nvPr/>
        </p:nvGrpSpPr>
        <p:grpSpPr>
          <a:xfrm>
            <a:off x="1238002" y="4018661"/>
            <a:ext cx="2568023" cy="514895"/>
            <a:chOff x="901953" y="2154927"/>
            <a:chExt cx="2119918" cy="448742"/>
          </a:xfrm>
        </p:grpSpPr>
        <p:sp>
          <p:nvSpPr>
            <p:cNvPr id="799" name="Rounded Rectangle 63">
              <a:extLst>
                <a:ext uri="{FF2B5EF4-FFF2-40B4-BE49-F238E27FC236}">
                  <a16:creationId xmlns:a16="http://schemas.microsoft.com/office/drawing/2014/main" xmlns="" id="{51BFB4F7-8377-4BE6-AEBB-95D3D1794331}"/>
                </a:ext>
              </a:extLst>
            </p:cNvPr>
            <p:cNvSpPr/>
            <p:nvPr/>
          </p:nvSpPr>
          <p:spPr>
            <a:xfrm flipH="1">
              <a:off x="901953" y="2154927"/>
              <a:ext cx="2119918" cy="448742"/>
            </a:xfrm>
            <a:prstGeom prst="roundRect">
              <a:avLst>
                <a:gd name="adj" fmla="val 50000"/>
              </a:avLst>
            </a:prstGeom>
            <a:noFill/>
            <a:ln w="3175">
              <a:gradFill flip="none" rotWithShape="1">
                <a:gsLst>
                  <a:gs pos="0">
                    <a:schemeClr val="accent1"/>
                  </a:gs>
                  <a:gs pos="61000">
                    <a:srgbClr val="ADC1E5"/>
                  </a:gs>
                  <a:gs pos="100000">
                    <a:schemeClr val="accent1">
                      <a:tint val="23500"/>
                      <a:satMod val="160000"/>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0" name="Rectangle 799">
              <a:extLst>
                <a:ext uri="{FF2B5EF4-FFF2-40B4-BE49-F238E27FC236}">
                  <a16:creationId xmlns:a16="http://schemas.microsoft.com/office/drawing/2014/main" xmlns="" id="{7F59DA2F-9740-4AE6-9FA3-BE2922383E76}"/>
                </a:ext>
              </a:extLst>
            </p:cNvPr>
            <p:cNvSpPr/>
            <p:nvPr/>
          </p:nvSpPr>
          <p:spPr>
            <a:xfrm>
              <a:off x="1987384" y="2249966"/>
              <a:ext cx="992943" cy="2414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XRM Application</a:t>
              </a:r>
              <a:endParaRPr lang="en-IN" sz="1200" dirty="0"/>
            </a:p>
          </p:txBody>
        </p:sp>
        <p:pic>
          <p:nvPicPr>
            <p:cNvPr id="801" name="Graphic 322" descr="Web design">
              <a:extLst>
                <a:ext uri="{FF2B5EF4-FFF2-40B4-BE49-F238E27FC236}">
                  <a16:creationId xmlns:a16="http://schemas.microsoft.com/office/drawing/2014/main" xmlns="" id="{2B6EEE0A-9FEB-41C8-A309-128C13E3738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530788" y="2193328"/>
              <a:ext cx="362384" cy="362384"/>
            </a:xfrm>
            <a:prstGeom prst="rect">
              <a:avLst/>
            </a:prstGeom>
          </p:spPr>
        </p:pic>
      </p:grpSp>
      <p:cxnSp>
        <p:nvCxnSpPr>
          <p:cNvPr id="659" name="Straight Connector 658">
            <a:extLst>
              <a:ext uri="{FF2B5EF4-FFF2-40B4-BE49-F238E27FC236}">
                <a16:creationId xmlns:a16="http://schemas.microsoft.com/office/drawing/2014/main" xmlns="" id="{A80A2656-F28A-4AA1-96EB-72720604C0CF}"/>
              </a:ext>
            </a:extLst>
          </p:cNvPr>
          <p:cNvCxnSpPr>
            <a:cxnSpLocks/>
          </p:cNvCxnSpPr>
          <p:nvPr/>
        </p:nvCxnSpPr>
        <p:spPr>
          <a:xfrm>
            <a:off x="3839375" y="3087050"/>
            <a:ext cx="668766" cy="0"/>
          </a:xfrm>
          <a:prstGeom prst="line">
            <a:avLst/>
          </a:prstGeom>
          <a:ln w="28575">
            <a:solidFill>
              <a:schemeClr val="tx1">
                <a:lumMod val="65000"/>
                <a:lumOff val="3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xmlns="" id="{F67A35F5-7BE7-47BB-90AC-A5236DF14AC9}"/>
              </a:ext>
            </a:extLst>
          </p:cNvPr>
          <p:cNvCxnSpPr>
            <a:cxnSpLocks/>
          </p:cNvCxnSpPr>
          <p:nvPr/>
        </p:nvCxnSpPr>
        <p:spPr>
          <a:xfrm>
            <a:off x="3826517" y="3673155"/>
            <a:ext cx="668766" cy="0"/>
          </a:xfrm>
          <a:prstGeom prst="line">
            <a:avLst/>
          </a:prstGeom>
          <a:ln w="28575">
            <a:solidFill>
              <a:schemeClr val="tx1">
                <a:lumMod val="65000"/>
                <a:lumOff val="3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661" name="Straight Connector 660">
            <a:extLst>
              <a:ext uri="{FF2B5EF4-FFF2-40B4-BE49-F238E27FC236}">
                <a16:creationId xmlns:a16="http://schemas.microsoft.com/office/drawing/2014/main" xmlns="" id="{C51C0291-9D63-4E3D-A997-E4B685AF0253}"/>
              </a:ext>
            </a:extLst>
          </p:cNvPr>
          <p:cNvCxnSpPr>
            <a:cxnSpLocks/>
          </p:cNvCxnSpPr>
          <p:nvPr/>
        </p:nvCxnSpPr>
        <p:spPr>
          <a:xfrm>
            <a:off x="3803441" y="4286624"/>
            <a:ext cx="668766" cy="0"/>
          </a:xfrm>
          <a:prstGeom prst="line">
            <a:avLst/>
          </a:prstGeom>
          <a:ln w="28575">
            <a:solidFill>
              <a:schemeClr val="tx1">
                <a:lumMod val="65000"/>
                <a:lumOff val="3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662" name="Straight Connector 661">
            <a:extLst>
              <a:ext uri="{FF2B5EF4-FFF2-40B4-BE49-F238E27FC236}">
                <a16:creationId xmlns:a16="http://schemas.microsoft.com/office/drawing/2014/main" xmlns="" id="{8B54A5DF-CD9A-4486-B9CC-1425699A6193}"/>
              </a:ext>
            </a:extLst>
          </p:cNvPr>
          <p:cNvCxnSpPr>
            <a:cxnSpLocks/>
          </p:cNvCxnSpPr>
          <p:nvPr/>
        </p:nvCxnSpPr>
        <p:spPr>
          <a:xfrm flipH="1">
            <a:off x="4479330" y="3070493"/>
            <a:ext cx="8860" cy="1227062"/>
          </a:xfrm>
          <a:prstGeom prst="line">
            <a:avLst/>
          </a:prstGeom>
          <a:ln w="28575">
            <a:solidFill>
              <a:schemeClr val="tx1">
                <a:lumMod val="65000"/>
                <a:lumOff val="3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xmlns="" id="{DAC31062-1781-4296-8A0B-223367470A81}"/>
              </a:ext>
            </a:extLst>
          </p:cNvPr>
          <p:cNvCxnSpPr>
            <a:cxnSpLocks/>
          </p:cNvCxnSpPr>
          <p:nvPr/>
        </p:nvCxnSpPr>
        <p:spPr>
          <a:xfrm>
            <a:off x="4472207" y="3673155"/>
            <a:ext cx="585666" cy="0"/>
          </a:xfrm>
          <a:prstGeom prst="line">
            <a:avLst/>
          </a:prstGeom>
          <a:ln w="28575">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664" name="Group 663">
            <a:extLst>
              <a:ext uri="{FF2B5EF4-FFF2-40B4-BE49-F238E27FC236}">
                <a16:creationId xmlns:a16="http://schemas.microsoft.com/office/drawing/2014/main" xmlns="" id="{0162A276-BBE5-4ACA-B961-37D05B98FD94}"/>
              </a:ext>
            </a:extLst>
          </p:cNvPr>
          <p:cNvGrpSpPr/>
          <p:nvPr/>
        </p:nvGrpSpPr>
        <p:grpSpPr>
          <a:xfrm>
            <a:off x="4980082" y="2784558"/>
            <a:ext cx="1645528" cy="1868772"/>
            <a:chOff x="3342323" y="631588"/>
            <a:chExt cx="1358394" cy="1628676"/>
          </a:xfrm>
        </p:grpSpPr>
        <p:grpSp>
          <p:nvGrpSpPr>
            <p:cNvPr id="791" name="Group 790">
              <a:extLst>
                <a:ext uri="{FF2B5EF4-FFF2-40B4-BE49-F238E27FC236}">
                  <a16:creationId xmlns:a16="http://schemas.microsoft.com/office/drawing/2014/main" xmlns="" id="{B2AF8C4A-CDFA-466A-B68A-9103B43C684E}"/>
                </a:ext>
              </a:extLst>
            </p:cNvPr>
            <p:cNvGrpSpPr/>
            <p:nvPr/>
          </p:nvGrpSpPr>
          <p:grpSpPr>
            <a:xfrm>
              <a:off x="3414668" y="631588"/>
              <a:ext cx="1286049" cy="1628676"/>
              <a:chOff x="3414668" y="631588"/>
              <a:chExt cx="1286049" cy="1628676"/>
            </a:xfrm>
          </p:grpSpPr>
          <p:sp>
            <p:nvSpPr>
              <p:cNvPr id="793" name="Rectangle 792">
                <a:extLst>
                  <a:ext uri="{FF2B5EF4-FFF2-40B4-BE49-F238E27FC236}">
                    <a16:creationId xmlns:a16="http://schemas.microsoft.com/office/drawing/2014/main" xmlns="" id="{67927FDC-16B2-484F-9E3E-D63DE5FFBBEA}"/>
                  </a:ext>
                </a:extLst>
              </p:cNvPr>
              <p:cNvSpPr/>
              <p:nvPr/>
            </p:nvSpPr>
            <p:spPr>
              <a:xfrm>
                <a:off x="3414668" y="751369"/>
                <a:ext cx="1286049" cy="150889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94" name="Graphic 315" descr="Diploma">
                <a:extLst>
                  <a:ext uri="{FF2B5EF4-FFF2-40B4-BE49-F238E27FC236}">
                    <a16:creationId xmlns:a16="http://schemas.microsoft.com/office/drawing/2014/main" xmlns="" id="{7F9A55B6-615D-428E-9E25-765036C0A0A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3487013" y="810513"/>
                <a:ext cx="457200" cy="457200"/>
              </a:xfrm>
              <a:prstGeom prst="rect">
                <a:avLst/>
              </a:prstGeom>
            </p:spPr>
          </p:pic>
          <p:pic>
            <p:nvPicPr>
              <p:cNvPr id="795" name="Graphic 316" descr="Diploma">
                <a:extLst>
                  <a:ext uri="{FF2B5EF4-FFF2-40B4-BE49-F238E27FC236}">
                    <a16:creationId xmlns:a16="http://schemas.microsoft.com/office/drawing/2014/main" xmlns="" id="{7ADE0399-205D-4854-AE4D-382F0CE7DCF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3487013" y="1200240"/>
                <a:ext cx="457200" cy="457200"/>
              </a:xfrm>
              <a:prstGeom prst="rect">
                <a:avLst/>
              </a:prstGeom>
            </p:spPr>
          </p:pic>
          <p:pic>
            <p:nvPicPr>
              <p:cNvPr id="796" name="Graphic 317" descr="Diploma">
                <a:extLst>
                  <a:ext uri="{FF2B5EF4-FFF2-40B4-BE49-F238E27FC236}">
                    <a16:creationId xmlns:a16="http://schemas.microsoft.com/office/drawing/2014/main" xmlns="" id="{9D406FBE-0556-4A74-852B-D950B836757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3963014" y="810513"/>
                <a:ext cx="457200" cy="457200"/>
              </a:xfrm>
              <a:prstGeom prst="rect">
                <a:avLst/>
              </a:prstGeom>
            </p:spPr>
          </p:pic>
          <p:sp>
            <p:nvSpPr>
              <p:cNvPr id="797" name="Rectangle 796">
                <a:extLst>
                  <a:ext uri="{FF2B5EF4-FFF2-40B4-BE49-F238E27FC236}">
                    <a16:creationId xmlns:a16="http://schemas.microsoft.com/office/drawing/2014/main" xmlns="" id="{C2B7A736-90D4-4459-926C-2E1C78880E96}"/>
                  </a:ext>
                </a:extLst>
              </p:cNvPr>
              <p:cNvSpPr/>
              <p:nvPr/>
            </p:nvSpPr>
            <p:spPr>
              <a:xfrm>
                <a:off x="3414668" y="631588"/>
                <a:ext cx="1286049" cy="15017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8" name="Rectangle 797">
                <a:extLst>
                  <a:ext uri="{FF2B5EF4-FFF2-40B4-BE49-F238E27FC236}">
                    <a16:creationId xmlns:a16="http://schemas.microsoft.com/office/drawing/2014/main" xmlns="" id="{5949BA94-29FF-496B-A2F9-C191D6B091AD}"/>
                  </a:ext>
                </a:extLst>
              </p:cNvPr>
              <p:cNvSpPr/>
              <p:nvPr/>
            </p:nvSpPr>
            <p:spPr>
              <a:xfrm>
                <a:off x="4191614" y="1987403"/>
                <a:ext cx="431320" cy="950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792" name="Rectangle 791">
              <a:extLst>
                <a:ext uri="{FF2B5EF4-FFF2-40B4-BE49-F238E27FC236}">
                  <a16:creationId xmlns:a16="http://schemas.microsoft.com/office/drawing/2014/main" xmlns="" id="{064A1397-B09C-41A1-BFAB-31E71C9A13C9}"/>
                </a:ext>
              </a:extLst>
            </p:cNvPr>
            <p:cNvSpPr/>
            <p:nvPr/>
          </p:nvSpPr>
          <p:spPr>
            <a:xfrm>
              <a:off x="3342323" y="1919508"/>
              <a:ext cx="833884" cy="201175"/>
            </a:xfrm>
            <a:prstGeom prst="rect">
              <a:avLst/>
            </a:prstGeom>
          </p:spPr>
          <p:txBody>
            <a:bodyPr wrap="square">
              <a:spAutoFit/>
            </a:bodyPr>
            <a:lstStyle/>
            <a:p>
              <a:pPr algn="r" fontAlgn="base"/>
              <a:r>
                <a:rPr lang="en-US" sz="900" dirty="0">
                  <a:solidFill>
                    <a:schemeClr val="tx1">
                      <a:lumMod val="75000"/>
                      <a:lumOff val="25000"/>
                    </a:schemeClr>
                  </a:solidFill>
                  <a:latin typeface="Arial" pitchFamily="34" charset="0"/>
                  <a:cs typeface="Arial" pitchFamily="34" charset="0"/>
                </a:rPr>
                <a:t>Meta Data</a:t>
              </a:r>
            </a:p>
          </p:txBody>
        </p:sp>
      </p:grpSp>
      <p:cxnSp>
        <p:nvCxnSpPr>
          <p:cNvPr id="665" name="Straight Connector 664">
            <a:extLst>
              <a:ext uri="{FF2B5EF4-FFF2-40B4-BE49-F238E27FC236}">
                <a16:creationId xmlns:a16="http://schemas.microsoft.com/office/drawing/2014/main" xmlns="" id="{896856BE-D412-474B-A9C8-872E220612FE}"/>
              </a:ext>
            </a:extLst>
          </p:cNvPr>
          <p:cNvCxnSpPr>
            <a:cxnSpLocks/>
          </p:cNvCxnSpPr>
          <p:nvPr/>
        </p:nvCxnSpPr>
        <p:spPr>
          <a:xfrm>
            <a:off x="6635458" y="3569760"/>
            <a:ext cx="670556" cy="15768"/>
          </a:xfrm>
          <a:prstGeom prst="line">
            <a:avLst/>
          </a:prstGeom>
          <a:ln w="28575">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666" name="Rectangle 665">
            <a:extLst>
              <a:ext uri="{FF2B5EF4-FFF2-40B4-BE49-F238E27FC236}">
                <a16:creationId xmlns:a16="http://schemas.microsoft.com/office/drawing/2014/main" xmlns="" id="{C2890497-836F-4313-9AE1-343D634F14EE}"/>
              </a:ext>
            </a:extLst>
          </p:cNvPr>
          <p:cNvSpPr/>
          <p:nvPr/>
        </p:nvSpPr>
        <p:spPr>
          <a:xfrm>
            <a:off x="8378640" y="2406098"/>
            <a:ext cx="467044" cy="6954959"/>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91439" tIns="45719" rIns="91439" bIns="45719" rtlCol="0" anchor="ctr"/>
          <a:lstStyle/>
          <a:p>
            <a:pPr algn="ctr"/>
            <a:r>
              <a:rPr lang="en-US" dirty="0">
                <a:solidFill>
                  <a:schemeClr val="tx1">
                    <a:lumMod val="95000"/>
                    <a:lumOff val="5000"/>
                  </a:schemeClr>
                </a:solidFill>
              </a:rPr>
              <a:t>API Gateway</a:t>
            </a:r>
          </a:p>
        </p:txBody>
      </p:sp>
      <p:cxnSp>
        <p:nvCxnSpPr>
          <p:cNvPr id="667" name="Straight Connector 666">
            <a:extLst>
              <a:ext uri="{FF2B5EF4-FFF2-40B4-BE49-F238E27FC236}">
                <a16:creationId xmlns:a16="http://schemas.microsoft.com/office/drawing/2014/main" xmlns="" id="{20F164EF-4682-486C-AFD7-B333E0295ECC}"/>
              </a:ext>
            </a:extLst>
          </p:cNvPr>
          <p:cNvCxnSpPr>
            <a:cxnSpLocks/>
          </p:cNvCxnSpPr>
          <p:nvPr/>
        </p:nvCxnSpPr>
        <p:spPr>
          <a:xfrm>
            <a:off x="6635459" y="4359187"/>
            <a:ext cx="1740978" cy="23318"/>
          </a:xfrm>
          <a:prstGeom prst="line">
            <a:avLst/>
          </a:prstGeom>
          <a:ln w="28575">
            <a:solidFill>
              <a:schemeClr val="tx1">
                <a:lumMod val="65000"/>
                <a:lumOff val="3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68" name="Rectangle 667">
            <a:extLst>
              <a:ext uri="{FF2B5EF4-FFF2-40B4-BE49-F238E27FC236}">
                <a16:creationId xmlns:a16="http://schemas.microsoft.com/office/drawing/2014/main" xmlns="" id="{8604BC92-8714-4541-9A81-B6F68E3AA3CE}"/>
              </a:ext>
            </a:extLst>
          </p:cNvPr>
          <p:cNvSpPr/>
          <p:nvPr/>
        </p:nvSpPr>
        <p:spPr>
          <a:xfrm>
            <a:off x="7306015" y="3060949"/>
            <a:ext cx="529006" cy="110336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91439" tIns="45719" rIns="91439" bIns="45719" rtlCol="0" anchor="ctr"/>
          <a:lstStyle/>
          <a:p>
            <a:pPr algn="ctr"/>
            <a:r>
              <a:rPr lang="en-US" sz="1400" dirty="0">
                <a:solidFill>
                  <a:schemeClr val="tx1">
                    <a:lumMod val="95000"/>
                    <a:lumOff val="5000"/>
                  </a:schemeClr>
                </a:solidFill>
              </a:rPr>
              <a:t>Identity Provider</a:t>
            </a:r>
          </a:p>
        </p:txBody>
      </p:sp>
      <p:cxnSp>
        <p:nvCxnSpPr>
          <p:cNvPr id="669" name="Straight Connector 668">
            <a:extLst>
              <a:ext uri="{FF2B5EF4-FFF2-40B4-BE49-F238E27FC236}">
                <a16:creationId xmlns:a16="http://schemas.microsoft.com/office/drawing/2014/main" xmlns="" id="{1BFE5843-9CCE-45CC-B46D-790680513149}"/>
              </a:ext>
            </a:extLst>
          </p:cNvPr>
          <p:cNvCxnSpPr>
            <a:cxnSpLocks/>
          </p:cNvCxnSpPr>
          <p:nvPr/>
        </p:nvCxnSpPr>
        <p:spPr>
          <a:xfrm>
            <a:off x="7835020" y="3569760"/>
            <a:ext cx="541416" cy="14046"/>
          </a:xfrm>
          <a:prstGeom prst="line">
            <a:avLst/>
          </a:prstGeom>
          <a:ln w="28575">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670" name="Rectangle 669">
            <a:extLst>
              <a:ext uri="{FF2B5EF4-FFF2-40B4-BE49-F238E27FC236}">
                <a16:creationId xmlns:a16="http://schemas.microsoft.com/office/drawing/2014/main" xmlns="" id="{E7693A69-C888-4327-A83C-4D14FC107BD8}"/>
              </a:ext>
            </a:extLst>
          </p:cNvPr>
          <p:cNvSpPr/>
          <p:nvPr/>
        </p:nvSpPr>
        <p:spPr>
          <a:xfrm>
            <a:off x="2255990" y="2084823"/>
            <a:ext cx="1629020" cy="26753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vert="horz" lIns="91439" tIns="45719" rIns="91439" bIns="45719" rtlCol="0" anchor="ctr"/>
          <a:lstStyle/>
          <a:p>
            <a:pPr algn="ctr"/>
            <a:r>
              <a:rPr lang="en-US" sz="1400" dirty="0">
                <a:solidFill>
                  <a:schemeClr val="tx1"/>
                </a:solidFill>
              </a:rPr>
              <a:t>Client Applications</a:t>
            </a:r>
            <a:endParaRPr lang="en-IN" sz="1400" dirty="0">
              <a:solidFill>
                <a:schemeClr val="tx1"/>
              </a:solidFill>
            </a:endParaRPr>
          </a:p>
        </p:txBody>
      </p:sp>
      <p:sp>
        <p:nvSpPr>
          <p:cNvPr id="671" name="Rectangle 670">
            <a:extLst>
              <a:ext uri="{FF2B5EF4-FFF2-40B4-BE49-F238E27FC236}">
                <a16:creationId xmlns:a16="http://schemas.microsoft.com/office/drawing/2014/main" xmlns="" id="{B67A50F8-D871-4117-9BC8-40C5F3B11773}"/>
              </a:ext>
            </a:extLst>
          </p:cNvPr>
          <p:cNvSpPr/>
          <p:nvPr/>
        </p:nvSpPr>
        <p:spPr>
          <a:xfrm>
            <a:off x="4718748" y="1998875"/>
            <a:ext cx="2433088" cy="54692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vert="horz" lIns="91439" tIns="45719" rIns="91439" bIns="45719" rtlCol="0" anchor="ctr"/>
          <a:lstStyle/>
          <a:p>
            <a:pPr algn="ctr"/>
            <a:r>
              <a:rPr lang="en-US" sz="1400" dirty="0">
                <a:solidFill>
                  <a:schemeClr val="tx1"/>
                </a:solidFill>
              </a:rPr>
              <a:t>DMS Front-End</a:t>
            </a:r>
          </a:p>
          <a:p>
            <a:pPr algn="ctr"/>
            <a:r>
              <a:rPr lang="en-US" sz="1400" dirty="0">
                <a:solidFill>
                  <a:schemeClr val="tx1"/>
                </a:solidFill>
              </a:rPr>
              <a:t>Web Application</a:t>
            </a:r>
            <a:endParaRPr lang="en-IN" sz="1100" dirty="0">
              <a:solidFill>
                <a:schemeClr val="tx1"/>
              </a:solidFill>
            </a:endParaRPr>
          </a:p>
        </p:txBody>
      </p:sp>
      <p:sp>
        <p:nvSpPr>
          <p:cNvPr id="672" name="Rectangle 671">
            <a:extLst>
              <a:ext uri="{FF2B5EF4-FFF2-40B4-BE49-F238E27FC236}">
                <a16:creationId xmlns:a16="http://schemas.microsoft.com/office/drawing/2014/main" xmlns="" id="{73793F1E-F00E-45C7-9B88-6DA1F0F1F430}"/>
              </a:ext>
            </a:extLst>
          </p:cNvPr>
          <p:cNvSpPr/>
          <p:nvPr/>
        </p:nvSpPr>
        <p:spPr>
          <a:xfrm>
            <a:off x="9552969" y="2415550"/>
            <a:ext cx="1840354" cy="525740"/>
          </a:xfrm>
          <a:prstGeom prst="rect">
            <a:avLst/>
          </a:prstGeom>
          <a:solidFill>
            <a:srgbClr val="92D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latin typeface="+mj-lt"/>
              </a:rPr>
              <a:t>Split/Extraction Service</a:t>
            </a:r>
            <a:endParaRPr lang="en-IN" sz="1200" dirty="0">
              <a:latin typeface="+mj-lt"/>
            </a:endParaRPr>
          </a:p>
        </p:txBody>
      </p:sp>
      <p:sp>
        <p:nvSpPr>
          <p:cNvPr id="673" name="Rectangle 672">
            <a:extLst>
              <a:ext uri="{FF2B5EF4-FFF2-40B4-BE49-F238E27FC236}">
                <a16:creationId xmlns:a16="http://schemas.microsoft.com/office/drawing/2014/main" xmlns="" id="{B3AA0EA0-EC5A-4A43-9B41-EC0769299DB6}"/>
              </a:ext>
            </a:extLst>
          </p:cNvPr>
          <p:cNvSpPr/>
          <p:nvPr/>
        </p:nvSpPr>
        <p:spPr>
          <a:xfrm>
            <a:off x="11933705" y="2408944"/>
            <a:ext cx="1860126" cy="52574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t>AI/ML Engine</a:t>
            </a:r>
            <a:endParaRPr lang="en-IN" sz="1600" dirty="0"/>
          </a:p>
        </p:txBody>
      </p:sp>
      <p:cxnSp>
        <p:nvCxnSpPr>
          <p:cNvPr id="674" name="Straight Connector 673">
            <a:extLst>
              <a:ext uri="{FF2B5EF4-FFF2-40B4-BE49-F238E27FC236}">
                <a16:creationId xmlns:a16="http://schemas.microsoft.com/office/drawing/2014/main" xmlns="" id="{29C923C5-3F59-44BC-8C04-ADE10CB288FA}"/>
              </a:ext>
            </a:extLst>
          </p:cNvPr>
          <p:cNvCxnSpPr>
            <a:cxnSpLocks/>
          </p:cNvCxnSpPr>
          <p:nvPr/>
        </p:nvCxnSpPr>
        <p:spPr>
          <a:xfrm flipV="1">
            <a:off x="9994852" y="2952462"/>
            <a:ext cx="0" cy="391580"/>
          </a:xfrm>
          <a:prstGeom prst="line">
            <a:avLst/>
          </a:prstGeom>
          <a:ln w="28575">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675" name="Rectangle 674">
            <a:extLst>
              <a:ext uri="{FF2B5EF4-FFF2-40B4-BE49-F238E27FC236}">
                <a16:creationId xmlns:a16="http://schemas.microsoft.com/office/drawing/2014/main" xmlns="" id="{48C377A6-F48C-447C-8C84-7BD5BC8166F3}"/>
              </a:ext>
            </a:extLst>
          </p:cNvPr>
          <p:cNvSpPr/>
          <p:nvPr/>
        </p:nvSpPr>
        <p:spPr>
          <a:xfrm>
            <a:off x="9553309" y="3351257"/>
            <a:ext cx="1840354" cy="58630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Document Upload Service</a:t>
            </a:r>
            <a:endParaRPr lang="en-IN" sz="1200" dirty="0"/>
          </a:p>
        </p:txBody>
      </p:sp>
      <p:cxnSp>
        <p:nvCxnSpPr>
          <p:cNvPr id="676" name="Straight Connector 675">
            <a:extLst>
              <a:ext uri="{FF2B5EF4-FFF2-40B4-BE49-F238E27FC236}">
                <a16:creationId xmlns:a16="http://schemas.microsoft.com/office/drawing/2014/main" xmlns="" id="{F53C4717-9EB0-43E3-A282-819A4F866262}"/>
              </a:ext>
            </a:extLst>
          </p:cNvPr>
          <p:cNvCxnSpPr>
            <a:cxnSpLocks/>
          </p:cNvCxnSpPr>
          <p:nvPr/>
        </p:nvCxnSpPr>
        <p:spPr>
          <a:xfrm>
            <a:off x="8855999" y="3569760"/>
            <a:ext cx="697310" cy="0"/>
          </a:xfrm>
          <a:prstGeom prst="line">
            <a:avLst/>
          </a:prstGeom>
          <a:ln w="28575">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xmlns="" id="{D0A0C219-F09F-435B-B4A0-F198A89EB7D2}"/>
              </a:ext>
            </a:extLst>
          </p:cNvPr>
          <p:cNvCxnSpPr>
            <a:cxnSpLocks/>
          </p:cNvCxnSpPr>
          <p:nvPr/>
        </p:nvCxnSpPr>
        <p:spPr>
          <a:xfrm>
            <a:off x="11028136" y="2931375"/>
            <a:ext cx="0" cy="451568"/>
          </a:xfrm>
          <a:prstGeom prst="line">
            <a:avLst/>
          </a:prstGeom>
          <a:ln w="28575">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788" name="Rectangle 787">
            <a:extLst>
              <a:ext uri="{FF2B5EF4-FFF2-40B4-BE49-F238E27FC236}">
                <a16:creationId xmlns:a16="http://schemas.microsoft.com/office/drawing/2014/main" xmlns="" id="{A9D55BEC-9D5B-42A4-997E-535BC7E742F2}"/>
              </a:ext>
            </a:extLst>
          </p:cNvPr>
          <p:cNvSpPr/>
          <p:nvPr/>
        </p:nvSpPr>
        <p:spPr>
          <a:xfrm>
            <a:off x="12070991" y="4682885"/>
            <a:ext cx="1341634" cy="3557603"/>
          </a:xfrm>
          <a:prstGeom prst="rect">
            <a:avLst/>
          </a:prstGeom>
          <a:solidFill>
            <a:srgbClr val="CFCFDB"/>
          </a:solidFill>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IN" dirty="0"/>
          </a:p>
        </p:txBody>
      </p:sp>
      <p:pic>
        <p:nvPicPr>
          <p:cNvPr id="789" name="Picture 788">
            <a:extLst>
              <a:ext uri="{FF2B5EF4-FFF2-40B4-BE49-F238E27FC236}">
                <a16:creationId xmlns:a16="http://schemas.microsoft.com/office/drawing/2014/main" xmlns="" id="{30ADA965-C2E4-4A2F-8ED1-68C67F12AE1C}"/>
              </a:ext>
            </a:extLst>
          </p:cNvPr>
          <p:cNvPicPr>
            <a:picLocks noChangeAspect="1"/>
          </p:cNvPicPr>
          <p:nvPr/>
        </p:nvPicPr>
        <p:blipFill>
          <a:blip r:embed="rId11">
            <a:duotone>
              <a:prstClr val="black"/>
              <a:schemeClr val="tx2">
                <a:tint val="45000"/>
                <a:satMod val="400000"/>
              </a:schemeClr>
            </a:duotone>
          </a:blip>
          <a:stretch>
            <a:fillRect/>
          </a:stretch>
        </p:blipFill>
        <p:spPr>
          <a:xfrm>
            <a:off x="12323855" y="5357214"/>
            <a:ext cx="851394" cy="896643"/>
          </a:xfrm>
          <a:prstGeom prst="rect">
            <a:avLst/>
          </a:prstGeom>
          <a:solidFill>
            <a:srgbClr val="D9D9D9"/>
          </a:solidFill>
        </p:spPr>
      </p:pic>
      <p:sp>
        <p:nvSpPr>
          <p:cNvPr id="790" name="Rectangle 789">
            <a:extLst>
              <a:ext uri="{FF2B5EF4-FFF2-40B4-BE49-F238E27FC236}">
                <a16:creationId xmlns:a16="http://schemas.microsoft.com/office/drawing/2014/main" xmlns="" id="{E2671B4A-ED8E-433C-9183-4152BA376DAB}"/>
              </a:ext>
            </a:extLst>
          </p:cNvPr>
          <p:cNvSpPr/>
          <p:nvPr/>
        </p:nvSpPr>
        <p:spPr>
          <a:xfrm>
            <a:off x="12081551" y="6263413"/>
            <a:ext cx="1344766" cy="1046438"/>
          </a:xfrm>
          <a:prstGeom prst="rect">
            <a:avLst/>
          </a:prstGeom>
          <a:noFill/>
        </p:spPr>
        <p:txBody>
          <a:bodyPr wrap="square" lIns="91439" tIns="45719" rIns="91439" bIns="4571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t>SharePoint Online</a:t>
            </a:r>
          </a:p>
          <a:p>
            <a:pPr algn="ctr"/>
            <a:r>
              <a:rPr lang="en-US" sz="1600" b="1" dirty="0"/>
              <a:t>DMS</a:t>
            </a:r>
          </a:p>
          <a:p>
            <a:pPr algn="ctr"/>
            <a:endParaRPr lang="en-IN" sz="1400" dirty="0"/>
          </a:p>
        </p:txBody>
      </p:sp>
      <p:cxnSp>
        <p:nvCxnSpPr>
          <p:cNvPr id="679" name="Straight Connector 678">
            <a:extLst>
              <a:ext uri="{FF2B5EF4-FFF2-40B4-BE49-F238E27FC236}">
                <a16:creationId xmlns:a16="http://schemas.microsoft.com/office/drawing/2014/main" xmlns="" id="{39A884B4-E5BF-4362-BD0B-946B83F0C700}"/>
              </a:ext>
            </a:extLst>
          </p:cNvPr>
          <p:cNvCxnSpPr>
            <a:cxnSpLocks/>
          </p:cNvCxnSpPr>
          <p:nvPr/>
        </p:nvCxnSpPr>
        <p:spPr>
          <a:xfrm flipV="1">
            <a:off x="8812733" y="4364518"/>
            <a:ext cx="360902" cy="2"/>
          </a:xfrm>
          <a:prstGeom prst="line">
            <a:avLst/>
          </a:prstGeom>
          <a:ln w="28575">
            <a:solidFill>
              <a:schemeClr val="tx1">
                <a:lumMod val="65000"/>
                <a:lumOff val="3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80" name="Rectangle 679">
            <a:extLst>
              <a:ext uri="{FF2B5EF4-FFF2-40B4-BE49-F238E27FC236}">
                <a16:creationId xmlns:a16="http://schemas.microsoft.com/office/drawing/2014/main" xmlns="" id="{90A29D75-6FAE-473D-8707-848EDE0F9BF9}"/>
              </a:ext>
            </a:extLst>
          </p:cNvPr>
          <p:cNvSpPr/>
          <p:nvPr/>
        </p:nvSpPr>
        <p:spPr>
          <a:xfrm>
            <a:off x="9553308" y="4357545"/>
            <a:ext cx="1826276" cy="55384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Document Organizer Service</a:t>
            </a:r>
            <a:endParaRPr lang="en-IN" sz="1200" dirty="0"/>
          </a:p>
        </p:txBody>
      </p:sp>
      <p:sp>
        <p:nvSpPr>
          <p:cNvPr id="681" name="Rectangle 680">
            <a:extLst>
              <a:ext uri="{FF2B5EF4-FFF2-40B4-BE49-F238E27FC236}">
                <a16:creationId xmlns:a16="http://schemas.microsoft.com/office/drawing/2014/main" xmlns="" id="{D67E86BC-091E-4A20-AA68-691D3661AA43}"/>
              </a:ext>
            </a:extLst>
          </p:cNvPr>
          <p:cNvSpPr/>
          <p:nvPr/>
        </p:nvSpPr>
        <p:spPr>
          <a:xfrm>
            <a:off x="9539231" y="5249967"/>
            <a:ext cx="1840354" cy="55384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Document Storage Service</a:t>
            </a:r>
            <a:endParaRPr lang="en-IN" sz="1200" dirty="0"/>
          </a:p>
        </p:txBody>
      </p:sp>
      <p:sp>
        <p:nvSpPr>
          <p:cNvPr id="682" name="Rectangle 681">
            <a:extLst>
              <a:ext uri="{FF2B5EF4-FFF2-40B4-BE49-F238E27FC236}">
                <a16:creationId xmlns:a16="http://schemas.microsoft.com/office/drawing/2014/main" xmlns="" id="{7B13DD49-1280-4A9E-8E8B-0CB6144556C1}"/>
              </a:ext>
            </a:extLst>
          </p:cNvPr>
          <p:cNvSpPr/>
          <p:nvPr/>
        </p:nvSpPr>
        <p:spPr>
          <a:xfrm>
            <a:off x="9528895" y="6207110"/>
            <a:ext cx="1840354" cy="55384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Document Download Service</a:t>
            </a:r>
            <a:endParaRPr lang="en-IN" sz="1200" dirty="0"/>
          </a:p>
        </p:txBody>
      </p:sp>
      <p:sp>
        <p:nvSpPr>
          <p:cNvPr id="683" name="Rectangle 682">
            <a:extLst>
              <a:ext uri="{FF2B5EF4-FFF2-40B4-BE49-F238E27FC236}">
                <a16:creationId xmlns:a16="http://schemas.microsoft.com/office/drawing/2014/main" xmlns="" id="{FDC0E031-D486-4C17-9F6F-E3F1BA9B14A7}"/>
              </a:ext>
            </a:extLst>
          </p:cNvPr>
          <p:cNvSpPr/>
          <p:nvPr/>
        </p:nvSpPr>
        <p:spPr>
          <a:xfrm>
            <a:off x="9539231" y="7041245"/>
            <a:ext cx="1840354" cy="41091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Document Conversion Service</a:t>
            </a:r>
            <a:endParaRPr lang="en-IN" sz="1200" dirty="0"/>
          </a:p>
        </p:txBody>
      </p:sp>
      <p:cxnSp>
        <p:nvCxnSpPr>
          <p:cNvPr id="684" name="Straight Connector 683">
            <a:extLst>
              <a:ext uri="{FF2B5EF4-FFF2-40B4-BE49-F238E27FC236}">
                <a16:creationId xmlns:a16="http://schemas.microsoft.com/office/drawing/2014/main" xmlns="" id="{D19000FB-85F1-4B8B-901E-6D461965ACD4}"/>
              </a:ext>
            </a:extLst>
          </p:cNvPr>
          <p:cNvCxnSpPr>
            <a:cxnSpLocks/>
          </p:cNvCxnSpPr>
          <p:nvPr/>
        </p:nvCxnSpPr>
        <p:spPr>
          <a:xfrm>
            <a:off x="10408008" y="3898990"/>
            <a:ext cx="0" cy="483515"/>
          </a:xfrm>
          <a:prstGeom prst="line">
            <a:avLst/>
          </a:prstGeom>
          <a:ln w="28575">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xmlns="" id="{2D8B11E6-A250-4F29-A5D4-11624FCE7232}"/>
              </a:ext>
            </a:extLst>
          </p:cNvPr>
          <p:cNvCxnSpPr>
            <a:cxnSpLocks/>
          </p:cNvCxnSpPr>
          <p:nvPr/>
        </p:nvCxnSpPr>
        <p:spPr>
          <a:xfrm>
            <a:off x="10408008" y="4911391"/>
            <a:ext cx="0" cy="368504"/>
          </a:xfrm>
          <a:prstGeom prst="line">
            <a:avLst/>
          </a:prstGeom>
          <a:ln w="28575">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xmlns="" id="{C7B0DF8E-DDD6-4050-83AF-773FAF77507F}"/>
              </a:ext>
            </a:extLst>
          </p:cNvPr>
          <p:cNvCxnSpPr>
            <a:cxnSpLocks/>
          </p:cNvCxnSpPr>
          <p:nvPr/>
        </p:nvCxnSpPr>
        <p:spPr>
          <a:xfrm>
            <a:off x="11395163" y="5368878"/>
            <a:ext cx="697310" cy="0"/>
          </a:xfrm>
          <a:prstGeom prst="line">
            <a:avLst/>
          </a:prstGeom>
          <a:ln w="28575">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xmlns="" id="{4F8B7A38-26FC-4B30-8B00-0C9F462027E8}"/>
              </a:ext>
            </a:extLst>
          </p:cNvPr>
          <p:cNvCxnSpPr>
            <a:cxnSpLocks/>
          </p:cNvCxnSpPr>
          <p:nvPr/>
        </p:nvCxnSpPr>
        <p:spPr>
          <a:xfrm>
            <a:off x="11393663" y="5665917"/>
            <a:ext cx="698810" cy="0"/>
          </a:xfrm>
          <a:prstGeom prst="line">
            <a:avLst/>
          </a:prstGeom>
          <a:ln w="28575">
            <a:solidFill>
              <a:schemeClr val="tx1">
                <a:lumMod val="65000"/>
                <a:lumOff val="3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xmlns="" id="{FB4CECBE-61A0-4A7A-986A-16F293EE7D6B}"/>
              </a:ext>
            </a:extLst>
          </p:cNvPr>
          <p:cNvCxnSpPr>
            <a:cxnSpLocks/>
          </p:cNvCxnSpPr>
          <p:nvPr/>
        </p:nvCxnSpPr>
        <p:spPr>
          <a:xfrm flipV="1">
            <a:off x="9999222" y="6767990"/>
            <a:ext cx="0" cy="269549"/>
          </a:xfrm>
          <a:prstGeom prst="line">
            <a:avLst/>
          </a:prstGeom>
          <a:ln w="28575">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xmlns="" id="{866ECB87-91CC-4761-9C39-257169D83B42}"/>
              </a:ext>
            </a:extLst>
          </p:cNvPr>
          <p:cNvCxnSpPr>
            <a:cxnSpLocks/>
          </p:cNvCxnSpPr>
          <p:nvPr/>
        </p:nvCxnSpPr>
        <p:spPr>
          <a:xfrm>
            <a:off x="11028136" y="6766429"/>
            <a:ext cx="0" cy="299474"/>
          </a:xfrm>
          <a:prstGeom prst="line">
            <a:avLst/>
          </a:prstGeom>
          <a:ln w="28575">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xmlns="" id="{10F8C8DC-D591-440E-AA8F-E268D63ADD0F}"/>
              </a:ext>
            </a:extLst>
          </p:cNvPr>
          <p:cNvCxnSpPr>
            <a:cxnSpLocks/>
          </p:cNvCxnSpPr>
          <p:nvPr/>
        </p:nvCxnSpPr>
        <p:spPr>
          <a:xfrm>
            <a:off x="8830085" y="6357126"/>
            <a:ext cx="697310" cy="0"/>
          </a:xfrm>
          <a:prstGeom prst="line">
            <a:avLst/>
          </a:prstGeom>
          <a:ln w="28575">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xmlns="" id="{24DB5C2C-E4BF-4D63-99A0-6F9125E03297}"/>
              </a:ext>
            </a:extLst>
          </p:cNvPr>
          <p:cNvCxnSpPr>
            <a:cxnSpLocks/>
          </p:cNvCxnSpPr>
          <p:nvPr/>
        </p:nvCxnSpPr>
        <p:spPr>
          <a:xfrm>
            <a:off x="8828585" y="7009293"/>
            <a:ext cx="299338" cy="855"/>
          </a:xfrm>
          <a:prstGeom prst="line">
            <a:avLst/>
          </a:prstGeom>
          <a:ln w="28575">
            <a:solidFill>
              <a:schemeClr val="tx1">
                <a:lumMod val="65000"/>
                <a:lumOff val="3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xmlns="" id="{181E8350-04D4-4C2B-A022-7F9070DB0CE0}"/>
              </a:ext>
            </a:extLst>
          </p:cNvPr>
          <p:cNvCxnSpPr>
            <a:cxnSpLocks/>
          </p:cNvCxnSpPr>
          <p:nvPr/>
        </p:nvCxnSpPr>
        <p:spPr>
          <a:xfrm>
            <a:off x="11368049" y="6357126"/>
            <a:ext cx="697310" cy="0"/>
          </a:xfrm>
          <a:prstGeom prst="line">
            <a:avLst/>
          </a:prstGeom>
          <a:ln w="28575">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xmlns="" id="{D886BE7A-43B0-4101-B7AF-90B63CF637A1}"/>
              </a:ext>
            </a:extLst>
          </p:cNvPr>
          <p:cNvCxnSpPr>
            <a:cxnSpLocks/>
          </p:cNvCxnSpPr>
          <p:nvPr/>
        </p:nvCxnSpPr>
        <p:spPr>
          <a:xfrm>
            <a:off x="11366547" y="6654165"/>
            <a:ext cx="698810" cy="0"/>
          </a:xfrm>
          <a:prstGeom prst="line">
            <a:avLst/>
          </a:prstGeom>
          <a:ln w="28575">
            <a:solidFill>
              <a:schemeClr val="tx1">
                <a:lumMod val="65000"/>
                <a:lumOff val="3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94" name="Rectangle 693">
            <a:extLst>
              <a:ext uri="{FF2B5EF4-FFF2-40B4-BE49-F238E27FC236}">
                <a16:creationId xmlns:a16="http://schemas.microsoft.com/office/drawing/2014/main" xmlns="" id="{0900198A-A203-4354-AEF2-C02B2D71F7A1}"/>
              </a:ext>
            </a:extLst>
          </p:cNvPr>
          <p:cNvSpPr/>
          <p:nvPr/>
        </p:nvSpPr>
        <p:spPr>
          <a:xfrm>
            <a:off x="9533651" y="8703924"/>
            <a:ext cx="1840354" cy="49058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Document Links Service</a:t>
            </a:r>
            <a:endParaRPr lang="en-IN" sz="1200" dirty="0"/>
          </a:p>
        </p:txBody>
      </p:sp>
      <p:cxnSp>
        <p:nvCxnSpPr>
          <p:cNvPr id="695" name="Straight Connector 694">
            <a:extLst>
              <a:ext uri="{FF2B5EF4-FFF2-40B4-BE49-F238E27FC236}">
                <a16:creationId xmlns:a16="http://schemas.microsoft.com/office/drawing/2014/main" xmlns="" id="{2AF6B9EB-F08A-4604-BCB4-79FC4CEE4A44}"/>
              </a:ext>
            </a:extLst>
          </p:cNvPr>
          <p:cNvCxnSpPr>
            <a:cxnSpLocks/>
          </p:cNvCxnSpPr>
          <p:nvPr/>
        </p:nvCxnSpPr>
        <p:spPr>
          <a:xfrm flipV="1">
            <a:off x="12401712" y="8250155"/>
            <a:ext cx="0" cy="554255"/>
          </a:xfrm>
          <a:prstGeom prst="line">
            <a:avLst/>
          </a:prstGeom>
          <a:ln w="28575">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96" name="Straight Connector 695">
            <a:extLst>
              <a:ext uri="{FF2B5EF4-FFF2-40B4-BE49-F238E27FC236}">
                <a16:creationId xmlns:a16="http://schemas.microsoft.com/office/drawing/2014/main" xmlns="" id="{38196174-2B3F-4FC7-87A4-7AA0DF1F195E}"/>
              </a:ext>
            </a:extLst>
          </p:cNvPr>
          <p:cNvCxnSpPr>
            <a:cxnSpLocks/>
          </p:cNvCxnSpPr>
          <p:nvPr/>
        </p:nvCxnSpPr>
        <p:spPr>
          <a:xfrm flipV="1">
            <a:off x="13089681" y="8250044"/>
            <a:ext cx="11062" cy="871476"/>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7" name="Straight Connector 696">
            <a:extLst>
              <a:ext uri="{FF2B5EF4-FFF2-40B4-BE49-F238E27FC236}">
                <a16:creationId xmlns:a16="http://schemas.microsoft.com/office/drawing/2014/main" xmlns="" id="{336D8946-E7AD-4ADB-A200-36161C9CCCF6}"/>
              </a:ext>
            </a:extLst>
          </p:cNvPr>
          <p:cNvCxnSpPr>
            <a:cxnSpLocks/>
          </p:cNvCxnSpPr>
          <p:nvPr/>
        </p:nvCxnSpPr>
        <p:spPr>
          <a:xfrm flipV="1">
            <a:off x="11367277" y="9121519"/>
            <a:ext cx="1722406" cy="15911"/>
          </a:xfrm>
          <a:prstGeom prst="line">
            <a:avLst/>
          </a:prstGeom>
          <a:ln w="28575">
            <a:solidFill>
              <a:schemeClr val="tx1">
                <a:lumMod val="65000"/>
                <a:lumOff val="3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8" name="Straight Connector 697">
            <a:extLst>
              <a:ext uri="{FF2B5EF4-FFF2-40B4-BE49-F238E27FC236}">
                <a16:creationId xmlns:a16="http://schemas.microsoft.com/office/drawing/2014/main" xmlns="" id="{EB25C7A4-DB3F-4771-8694-E7092F5CB323}"/>
              </a:ext>
            </a:extLst>
          </p:cNvPr>
          <p:cNvCxnSpPr>
            <a:cxnSpLocks/>
          </p:cNvCxnSpPr>
          <p:nvPr/>
        </p:nvCxnSpPr>
        <p:spPr>
          <a:xfrm>
            <a:off x="11379585" y="8804408"/>
            <a:ext cx="1022130" cy="0"/>
          </a:xfrm>
          <a:prstGeom prst="line">
            <a:avLst/>
          </a:prstGeom>
          <a:ln w="28575">
            <a:solidFill>
              <a:schemeClr val="tx1">
                <a:lumMod val="65000"/>
                <a:lumOff val="35000"/>
              </a:schemeClr>
            </a:solidFill>
            <a:headEnd type="non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99" name="Straight Connector 698">
            <a:extLst>
              <a:ext uri="{FF2B5EF4-FFF2-40B4-BE49-F238E27FC236}">
                <a16:creationId xmlns:a16="http://schemas.microsoft.com/office/drawing/2014/main" xmlns="" id="{AE3A8B6B-FEA9-4F8C-B5C0-A048E668A84F}"/>
              </a:ext>
            </a:extLst>
          </p:cNvPr>
          <p:cNvCxnSpPr>
            <a:cxnSpLocks/>
          </p:cNvCxnSpPr>
          <p:nvPr/>
        </p:nvCxnSpPr>
        <p:spPr>
          <a:xfrm>
            <a:off x="8830085" y="8824478"/>
            <a:ext cx="697310" cy="0"/>
          </a:xfrm>
          <a:prstGeom prst="line">
            <a:avLst/>
          </a:prstGeom>
          <a:ln w="28575">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00" name="Straight Connector 699">
            <a:extLst>
              <a:ext uri="{FF2B5EF4-FFF2-40B4-BE49-F238E27FC236}">
                <a16:creationId xmlns:a16="http://schemas.microsoft.com/office/drawing/2014/main" xmlns="" id="{678D53AA-243A-4AA4-BDFF-E373FD2A1CC2}"/>
              </a:ext>
            </a:extLst>
          </p:cNvPr>
          <p:cNvCxnSpPr>
            <a:cxnSpLocks/>
          </p:cNvCxnSpPr>
          <p:nvPr/>
        </p:nvCxnSpPr>
        <p:spPr>
          <a:xfrm>
            <a:off x="8828585" y="9121517"/>
            <a:ext cx="698810" cy="0"/>
          </a:xfrm>
          <a:prstGeom prst="line">
            <a:avLst/>
          </a:prstGeom>
          <a:ln w="28575">
            <a:solidFill>
              <a:schemeClr val="tx1">
                <a:lumMod val="65000"/>
                <a:lumOff val="3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01" name="Rounded Rectangle 63">
            <a:extLst>
              <a:ext uri="{FF2B5EF4-FFF2-40B4-BE49-F238E27FC236}">
                <a16:creationId xmlns:a16="http://schemas.microsoft.com/office/drawing/2014/main" xmlns="" id="{231F973D-23CF-491D-AE15-D53C2C29058F}"/>
              </a:ext>
            </a:extLst>
          </p:cNvPr>
          <p:cNvSpPr/>
          <p:nvPr/>
        </p:nvSpPr>
        <p:spPr>
          <a:xfrm flipH="1">
            <a:off x="1211103" y="5917914"/>
            <a:ext cx="2568022" cy="514895"/>
          </a:xfrm>
          <a:prstGeom prst="roundRect">
            <a:avLst>
              <a:gd name="adj" fmla="val 50000"/>
            </a:avLst>
          </a:prstGeom>
          <a:noFill/>
          <a:ln w="3175">
            <a:gradFill flip="none" rotWithShape="1">
              <a:gsLst>
                <a:gs pos="0">
                  <a:schemeClr val="accent1"/>
                </a:gs>
                <a:gs pos="61000">
                  <a:srgbClr val="ADC1E5"/>
                </a:gs>
                <a:gs pos="100000">
                  <a:schemeClr val="accent1">
                    <a:tint val="23500"/>
                    <a:satMod val="160000"/>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dirty="0"/>
          </a:p>
        </p:txBody>
      </p:sp>
      <p:sp>
        <p:nvSpPr>
          <p:cNvPr id="702" name="Rectangle 701">
            <a:extLst>
              <a:ext uri="{FF2B5EF4-FFF2-40B4-BE49-F238E27FC236}">
                <a16:creationId xmlns:a16="http://schemas.microsoft.com/office/drawing/2014/main" xmlns="" id="{2530721E-F881-4815-A96F-829430A8FCF1}"/>
              </a:ext>
            </a:extLst>
          </p:cNvPr>
          <p:cNvSpPr/>
          <p:nvPr/>
        </p:nvSpPr>
        <p:spPr>
          <a:xfrm>
            <a:off x="2442894" y="6026964"/>
            <a:ext cx="1344376" cy="276997"/>
          </a:xfrm>
          <a:prstGeom prst="rect">
            <a:avLst/>
          </a:prstGeom>
        </p:spPr>
        <p:txBody>
          <a:bodyPr wrap="square" lIns="91439" tIns="45719" rIns="91439" bIns="4571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My Chempoint</a:t>
            </a:r>
            <a:endParaRPr lang="en-IN" sz="1200" dirty="0"/>
          </a:p>
        </p:txBody>
      </p:sp>
      <p:sp>
        <p:nvSpPr>
          <p:cNvPr id="705" name="Rectangle 704">
            <a:extLst>
              <a:ext uri="{FF2B5EF4-FFF2-40B4-BE49-F238E27FC236}">
                <a16:creationId xmlns:a16="http://schemas.microsoft.com/office/drawing/2014/main" xmlns="" id="{908CA997-9142-4343-B491-E3E056C40882}"/>
              </a:ext>
            </a:extLst>
          </p:cNvPr>
          <p:cNvSpPr/>
          <p:nvPr/>
        </p:nvSpPr>
        <p:spPr>
          <a:xfrm>
            <a:off x="5113704" y="6118037"/>
            <a:ext cx="1551304" cy="3548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US" sz="1100" dirty="0">
                <a:solidFill>
                  <a:schemeClr val="tx1"/>
                </a:solidFill>
              </a:rPr>
              <a:t>Request/Download Link</a:t>
            </a:r>
            <a:endParaRPr lang="en-IN" sz="1100" dirty="0">
              <a:solidFill>
                <a:schemeClr val="tx1"/>
              </a:solidFill>
            </a:endParaRPr>
          </a:p>
        </p:txBody>
      </p:sp>
      <p:grpSp>
        <p:nvGrpSpPr>
          <p:cNvPr id="706" name="Group 705">
            <a:extLst>
              <a:ext uri="{FF2B5EF4-FFF2-40B4-BE49-F238E27FC236}">
                <a16:creationId xmlns:a16="http://schemas.microsoft.com/office/drawing/2014/main" xmlns="" id="{63BE5765-F532-4861-BFDF-0A4CDC6B828B}"/>
              </a:ext>
            </a:extLst>
          </p:cNvPr>
          <p:cNvGrpSpPr/>
          <p:nvPr/>
        </p:nvGrpSpPr>
        <p:grpSpPr>
          <a:xfrm>
            <a:off x="5115900" y="6824567"/>
            <a:ext cx="1551304" cy="361889"/>
            <a:chOff x="3120195" y="3959313"/>
            <a:chExt cx="1280611" cy="315393"/>
          </a:xfrm>
        </p:grpSpPr>
        <p:pic>
          <p:nvPicPr>
            <p:cNvPr id="778" name="Graphic 299" descr="Diploma">
              <a:extLst>
                <a:ext uri="{FF2B5EF4-FFF2-40B4-BE49-F238E27FC236}">
                  <a16:creationId xmlns:a16="http://schemas.microsoft.com/office/drawing/2014/main" xmlns="" id="{F9E9D966-2BCF-4390-B1EA-84CE2A25BBE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3173376" y="3965489"/>
              <a:ext cx="309217" cy="309217"/>
            </a:xfrm>
            <a:prstGeom prst="rect">
              <a:avLst/>
            </a:prstGeom>
          </p:spPr>
        </p:pic>
        <p:sp>
          <p:nvSpPr>
            <p:cNvPr id="779" name="Rectangle 778">
              <a:extLst>
                <a:ext uri="{FF2B5EF4-FFF2-40B4-BE49-F238E27FC236}">
                  <a16:creationId xmlns:a16="http://schemas.microsoft.com/office/drawing/2014/main" xmlns="" id="{BDF36570-9DAA-4044-971C-51E2FC5482A6}"/>
                </a:ext>
              </a:extLst>
            </p:cNvPr>
            <p:cNvSpPr/>
            <p:nvPr/>
          </p:nvSpPr>
          <p:spPr>
            <a:xfrm>
              <a:off x="3518962" y="3982169"/>
              <a:ext cx="685834" cy="2414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Document</a:t>
              </a:r>
              <a:endParaRPr lang="en-IN" sz="1200" dirty="0"/>
            </a:p>
          </p:txBody>
        </p:sp>
        <p:sp>
          <p:nvSpPr>
            <p:cNvPr id="780" name="Rectangle 779">
              <a:extLst>
                <a:ext uri="{FF2B5EF4-FFF2-40B4-BE49-F238E27FC236}">
                  <a16:creationId xmlns:a16="http://schemas.microsoft.com/office/drawing/2014/main" xmlns="" id="{871B9AC9-245B-48E2-A0CD-4DC2E2D51F1C}"/>
                </a:ext>
              </a:extLst>
            </p:cNvPr>
            <p:cNvSpPr/>
            <p:nvPr/>
          </p:nvSpPr>
          <p:spPr>
            <a:xfrm>
              <a:off x="3120195" y="3959313"/>
              <a:ext cx="1280611" cy="30921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grpSp>
      <p:sp>
        <p:nvSpPr>
          <p:cNvPr id="707" name="Rounded Rectangle 63">
            <a:extLst>
              <a:ext uri="{FF2B5EF4-FFF2-40B4-BE49-F238E27FC236}">
                <a16:creationId xmlns:a16="http://schemas.microsoft.com/office/drawing/2014/main" xmlns="" id="{2AC74733-7C39-42B1-87D7-D0748FBB1B32}"/>
              </a:ext>
            </a:extLst>
          </p:cNvPr>
          <p:cNvSpPr/>
          <p:nvPr/>
        </p:nvSpPr>
        <p:spPr>
          <a:xfrm flipH="1">
            <a:off x="1267845" y="7666097"/>
            <a:ext cx="2568022" cy="514895"/>
          </a:xfrm>
          <a:prstGeom prst="roundRect">
            <a:avLst>
              <a:gd name="adj" fmla="val 50000"/>
            </a:avLst>
          </a:prstGeom>
          <a:noFill/>
          <a:ln w="3175">
            <a:gradFill flip="none" rotWithShape="1">
              <a:gsLst>
                <a:gs pos="0">
                  <a:srgbClr val="FF0000"/>
                </a:gs>
                <a:gs pos="56000">
                  <a:srgbClr val="FF9F9F">
                    <a:alpha val="87843"/>
                  </a:srgbClr>
                </a:gs>
                <a:gs pos="100000">
                  <a:schemeClr val="accent1">
                    <a:tint val="23500"/>
                    <a:satMod val="160000"/>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dirty="0"/>
          </a:p>
        </p:txBody>
      </p:sp>
      <p:sp>
        <p:nvSpPr>
          <p:cNvPr id="708" name="Rectangle 707">
            <a:extLst>
              <a:ext uri="{FF2B5EF4-FFF2-40B4-BE49-F238E27FC236}">
                <a16:creationId xmlns:a16="http://schemas.microsoft.com/office/drawing/2014/main" xmlns="" id="{8C08E901-BAAA-43A7-88E6-DF46A98E58D6}"/>
              </a:ext>
            </a:extLst>
          </p:cNvPr>
          <p:cNvSpPr/>
          <p:nvPr/>
        </p:nvSpPr>
        <p:spPr>
          <a:xfrm>
            <a:off x="2566697" y="7781225"/>
            <a:ext cx="1252178" cy="276997"/>
          </a:xfrm>
          <a:prstGeom prst="rect">
            <a:avLst/>
          </a:prstGeom>
        </p:spPr>
        <p:txBody>
          <a:bodyPr wrap="square" lIns="91439" tIns="45719" rIns="91439" bIns="4571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Product Point</a:t>
            </a:r>
            <a:endParaRPr lang="en-IN" sz="1200" dirty="0"/>
          </a:p>
        </p:txBody>
      </p:sp>
      <p:grpSp>
        <p:nvGrpSpPr>
          <p:cNvPr id="709" name="Group 708">
            <a:extLst>
              <a:ext uri="{FF2B5EF4-FFF2-40B4-BE49-F238E27FC236}">
                <a16:creationId xmlns:a16="http://schemas.microsoft.com/office/drawing/2014/main" xmlns="" id="{31364CE5-A6BD-45DD-B912-F01A9DE6C645}"/>
              </a:ext>
            </a:extLst>
          </p:cNvPr>
          <p:cNvGrpSpPr/>
          <p:nvPr/>
        </p:nvGrpSpPr>
        <p:grpSpPr>
          <a:xfrm>
            <a:off x="1218393" y="5321252"/>
            <a:ext cx="2568022" cy="514895"/>
            <a:chOff x="833212" y="628471"/>
            <a:chExt cx="2119918" cy="448742"/>
          </a:xfrm>
        </p:grpSpPr>
        <p:pic>
          <p:nvPicPr>
            <p:cNvPr id="775" name="Graphic 296" descr="Internet">
              <a:extLst>
                <a:ext uri="{FF2B5EF4-FFF2-40B4-BE49-F238E27FC236}">
                  <a16:creationId xmlns:a16="http://schemas.microsoft.com/office/drawing/2014/main" xmlns="" id="{1F636B4C-44E6-4C80-8D22-715CC61EE1A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501923" y="657218"/>
              <a:ext cx="391248" cy="391248"/>
            </a:xfrm>
            <a:prstGeom prst="rect">
              <a:avLst/>
            </a:prstGeom>
          </p:spPr>
        </p:pic>
        <p:sp>
          <p:nvSpPr>
            <p:cNvPr id="776" name="Rectangle 775">
              <a:extLst>
                <a:ext uri="{FF2B5EF4-FFF2-40B4-BE49-F238E27FC236}">
                  <a16:creationId xmlns:a16="http://schemas.microsoft.com/office/drawing/2014/main" xmlns="" id="{F62A895C-C6BE-43BB-A286-673D5D65BD1B}"/>
                </a:ext>
              </a:extLst>
            </p:cNvPr>
            <p:cNvSpPr/>
            <p:nvPr/>
          </p:nvSpPr>
          <p:spPr>
            <a:xfrm>
              <a:off x="1956955" y="741070"/>
              <a:ext cx="859185" cy="2414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Product Pedia</a:t>
              </a:r>
              <a:endParaRPr lang="en-IN" sz="1200" dirty="0"/>
            </a:p>
          </p:txBody>
        </p:sp>
        <p:sp>
          <p:nvSpPr>
            <p:cNvPr id="777" name="Rounded Rectangle 63">
              <a:extLst>
                <a:ext uri="{FF2B5EF4-FFF2-40B4-BE49-F238E27FC236}">
                  <a16:creationId xmlns:a16="http://schemas.microsoft.com/office/drawing/2014/main" xmlns="" id="{2A1D043B-76D3-458C-8320-574574C61280}"/>
                </a:ext>
              </a:extLst>
            </p:cNvPr>
            <p:cNvSpPr/>
            <p:nvPr/>
          </p:nvSpPr>
          <p:spPr>
            <a:xfrm flipH="1">
              <a:off x="833212" y="628471"/>
              <a:ext cx="2119918" cy="448742"/>
            </a:xfrm>
            <a:prstGeom prst="roundRect">
              <a:avLst>
                <a:gd name="adj" fmla="val 50000"/>
              </a:avLst>
            </a:prstGeom>
            <a:noFill/>
            <a:ln w="3175">
              <a:gradFill flip="none" rotWithShape="1">
                <a:gsLst>
                  <a:gs pos="0">
                    <a:srgbClr val="CDD64E"/>
                  </a:gs>
                  <a:gs pos="66000">
                    <a:srgbClr val="CDD64E">
                      <a:alpha val="50000"/>
                    </a:srgbClr>
                  </a:gs>
                  <a:gs pos="100000">
                    <a:schemeClr val="accent1">
                      <a:tint val="23500"/>
                      <a:satMod val="160000"/>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10" name="Graphic 224" descr="Credit card">
            <a:extLst>
              <a:ext uri="{FF2B5EF4-FFF2-40B4-BE49-F238E27FC236}">
                <a16:creationId xmlns:a16="http://schemas.microsoft.com/office/drawing/2014/main" xmlns="" id="{FEDC3E7B-99E9-4D7B-948B-ED26B355688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2035517" y="5970408"/>
            <a:ext cx="432754" cy="409905"/>
          </a:xfrm>
          <a:prstGeom prst="rect">
            <a:avLst/>
          </a:prstGeom>
        </p:spPr>
      </p:pic>
      <p:sp>
        <p:nvSpPr>
          <p:cNvPr id="711" name="Rectangle 710">
            <a:extLst>
              <a:ext uri="{FF2B5EF4-FFF2-40B4-BE49-F238E27FC236}">
                <a16:creationId xmlns:a16="http://schemas.microsoft.com/office/drawing/2014/main" xmlns="" id="{4315BC30-0E76-4B42-9B90-1449DDD8AAF4}"/>
              </a:ext>
            </a:extLst>
          </p:cNvPr>
          <p:cNvSpPr/>
          <p:nvPr/>
        </p:nvSpPr>
        <p:spPr>
          <a:xfrm>
            <a:off x="2587147" y="6632945"/>
            <a:ext cx="1038654" cy="276997"/>
          </a:xfrm>
          <a:prstGeom prst="rect">
            <a:avLst/>
          </a:prstGeom>
        </p:spPr>
        <p:txBody>
          <a:bodyPr wrap="square" lIns="91439" tIns="45719" rIns="91439" bIns="4571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Whi Board</a:t>
            </a:r>
            <a:endParaRPr lang="en-IN" sz="1200" dirty="0"/>
          </a:p>
        </p:txBody>
      </p:sp>
      <p:pic>
        <p:nvPicPr>
          <p:cNvPr id="712" name="Graphic 226" descr="Images">
            <a:extLst>
              <a:ext uri="{FF2B5EF4-FFF2-40B4-BE49-F238E27FC236}">
                <a16:creationId xmlns:a16="http://schemas.microsoft.com/office/drawing/2014/main" xmlns="" id="{557B6C70-DBE0-4DEC-878C-55633A5B603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2047745" y="6567263"/>
            <a:ext cx="434514" cy="411572"/>
          </a:xfrm>
          <a:prstGeom prst="rect">
            <a:avLst/>
          </a:prstGeom>
        </p:spPr>
      </p:pic>
      <p:sp>
        <p:nvSpPr>
          <p:cNvPr id="713" name="Rounded Rectangle 63">
            <a:extLst>
              <a:ext uri="{FF2B5EF4-FFF2-40B4-BE49-F238E27FC236}">
                <a16:creationId xmlns:a16="http://schemas.microsoft.com/office/drawing/2014/main" xmlns="" id="{C6C7A6F3-7C28-4AB8-9418-6705D145D25F}"/>
              </a:ext>
            </a:extLst>
          </p:cNvPr>
          <p:cNvSpPr/>
          <p:nvPr/>
        </p:nvSpPr>
        <p:spPr>
          <a:xfrm flipH="1">
            <a:off x="1225691" y="6513824"/>
            <a:ext cx="2568022" cy="514895"/>
          </a:xfrm>
          <a:prstGeom prst="roundRect">
            <a:avLst>
              <a:gd name="adj" fmla="val 50000"/>
            </a:avLst>
          </a:prstGeom>
          <a:noFill/>
          <a:ln w="3175">
            <a:gradFill flip="none" rotWithShape="1">
              <a:gsLst>
                <a:gs pos="0">
                  <a:srgbClr val="FFC000"/>
                </a:gs>
                <a:gs pos="61000">
                  <a:srgbClr val="FFE181"/>
                </a:gs>
                <a:gs pos="100000">
                  <a:schemeClr val="accent1">
                    <a:tint val="23500"/>
                    <a:satMod val="160000"/>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dirty="0"/>
          </a:p>
        </p:txBody>
      </p:sp>
      <p:grpSp>
        <p:nvGrpSpPr>
          <p:cNvPr id="714" name="Group 713">
            <a:extLst>
              <a:ext uri="{FF2B5EF4-FFF2-40B4-BE49-F238E27FC236}">
                <a16:creationId xmlns:a16="http://schemas.microsoft.com/office/drawing/2014/main" xmlns="" id="{4036AB65-ADBC-47C0-9ECA-B74AE98F9782}"/>
              </a:ext>
            </a:extLst>
          </p:cNvPr>
          <p:cNvGrpSpPr/>
          <p:nvPr/>
        </p:nvGrpSpPr>
        <p:grpSpPr>
          <a:xfrm>
            <a:off x="1246570" y="7067627"/>
            <a:ext cx="2568023" cy="514895"/>
            <a:chOff x="901953" y="2154927"/>
            <a:chExt cx="2119918" cy="448742"/>
          </a:xfrm>
        </p:grpSpPr>
        <p:sp>
          <p:nvSpPr>
            <p:cNvPr id="772" name="Rounded Rectangle 63">
              <a:extLst>
                <a:ext uri="{FF2B5EF4-FFF2-40B4-BE49-F238E27FC236}">
                  <a16:creationId xmlns:a16="http://schemas.microsoft.com/office/drawing/2014/main" xmlns="" id="{D16B59CB-6501-49FF-87FE-BB47B336086D}"/>
                </a:ext>
              </a:extLst>
            </p:cNvPr>
            <p:cNvSpPr/>
            <p:nvPr/>
          </p:nvSpPr>
          <p:spPr>
            <a:xfrm flipH="1">
              <a:off x="901953" y="2154927"/>
              <a:ext cx="2119918" cy="448742"/>
            </a:xfrm>
            <a:prstGeom prst="roundRect">
              <a:avLst>
                <a:gd name="adj" fmla="val 50000"/>
              </a:avLst>
            </a:prstGeom>
            <a:noFill/>
            <a:ln w="3175">
              <a:gradFill flip="none" rotWithShape="1">
                <a:gsLst>
                  <a:gs pos="0">
                    <a:schemeClr val="accent1"/>
                  </a:gs>
                  <a:gs pos="61000">
                    <a:srgbClr val="ADC1E5"/>
                  </a:gs>
                  <a:gs pos="100000">
                    <a:schemeClr val="accent1">
                      <a:tint val="23500"/>
                      <a:satMod val="160000"/>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3" name="Rectangle 772">
              <a:extLst>
                <a:ext uri="{FF2B5EF4-FFF2-40B4-BE49-F238E27FC236}">
                  <a16:creationId xmlns:a16="http://schemas.microsoft.com/office/drawing/2014/main" xmlns="" id="{A2ED841E-4DC0-4FFB-A9BB-738D98A530DE}"/>
                </a:ext>
              </a:extLst>
            </p:cNvPr>
            <p:cNvSpPr/>
            <p:nvPr/>
          </p:nvSpPr>
          <p:spPr>
            <a:xfrm>
              <a:off x="1987384" y="2249966"/>
              <a:ext cx="992943" cy="2414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XRM Application</a:t>
              </a:r>
              <a:endParaRPr lang="en-IN" sz="1200" dirty="0"/>
            </a:p>
          </p:txBody>
        </p:sp>
        <p:pic>
          <p:nvPicPr>
            <p:cNvPr id="774" name="Graphic 295" descr="Web design">
              <a:extLst>
                <a:ext uri="{FF2B5EF4-FFF2-40B4-BE49-F238E27FC236}">
                  <a16:creationId xmlns:a16="http://schemas.microsoft.com/office/drawing/2014/main" xmlns="" id="{6B5FC570-4CAB-463C-ADDC-07658B38EDE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530788" y="2193328"/>
              <a:ext cx="362384" cy="362384"/>
            </a:xfrm>
            <a:prstGeom prst="rect">
              <a:avLst/>
            </a:prstGeom>
          </p:spPr>
        </p:pic>
      </p:grpSp>
      <p:pic>
        <p:nvPicPr>
          <p:cNvPr id="715" name="Graphic 229" descr="List">
            <a:extLst>
              <a:ext uri="{FF2B5EF4-FFF2-40B4-BE49-F238E27FC236}">
                <a16:creationId xmlns:a16="http://schemas.microsoft.com/office/drawing/2014/main" xmlns="" id="{5751694E-999F-4BF6-8457-30B2E258D43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1975032" y="7659360"/>
            <a:ext cx="505572" cy="478878"/>
          </a:xfrm>
          <a:prstGeom prst="rect">
            <a:avLst/>
          </a:prstGeom>
        </p:spPr>
      </p:pic>
      <p:sp>
        <p:nvSpPr>
          <p:cNvPr id="716" name="Rounded Rectangle 63">
            <a:extLst>
              <a:ext uri="{FF2B5EF4-FFF2-40B4-BE49-F238E27FC236}">
                <a16:creationId xmlns:a16="http://schemas.microsoft.com/office/drawing/2014/main" xmlns="" id="{B4153CA2-69D3-4AE1-8A5A-4616A53CF6FB}"/>
              </a:ext>
            </a:extLst>
          </p:cNvPr>
          <p:cNvSpPr/>
          <p:nvPr/>
        </p:nvSpPr>
        <p:spPr>
          <a:xfrm flipH="1">
            <a:off x="1336873" y="8253368"/>
            <a:ext cx="2568022" cy="514895"/>
          </a:xfrm>
          <a:prstGeom prst="roundRect">
            <a:avLst>
              <a:gd name="adj" fmla="val 50000"/>
            </a:avLst>
          </a:prstGeom>
          <a:noFill/>
          <a:ln w="3175">
            <a:gradFill flip="none" rotWithShape="1">
              <a:gsLst>
                <a:gs pos="0">
                  <a:schemeClr val="accent6">
                    <a:lumMod val="50000"/>
                  </a:schemeClr>
                </a:gs>
                <a:gs pos="56000">
                  <a:schemeClr val="accent6">
                    <a:lumMod val="50000"/>
                  </a:schemeClr>
                </a:gs>
                <a:gs pos="100000">
                  <a:schemeClr val="accent1">
                    <a:tint val="23500"/>
                    <a:satMod val="160000"/>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dirty="0"/>
          </a:p>
        </p:txBody>
      </p:sp>
      <p:sp>
        <p:nvSpPr>
          <p:cNvPr id="717" name="Rectangle 716">
            <a:extLst>
              <a:ext uri="{FF2B5EF4-FFF2-40B4-BE49-F238E27FC236}">
                <a16:creationId xmlns:a16="http://schemas.microsoft.com/office/drawing/2014/main" xmlns="" id="{5EF8C604-7CED-47CA-AC60-83B65183555E}"/>
              </a:ext>
            </a:extLst>
          </p:cNvPr>
          <p:cNvSpPr/>
          <p:nvPr/>
        </p:nvSpPr>
        <p:spPr>
          <a:xfrm>
            <a:off x="2479559" y="8359161"/>
            <a:ext cx="1432150" cy="276997"/>
          </a:xfrm>
          <a:prstGeom prst="rect">
            <a:avLst/>
          </a:prstGeom>
        </p:spPr>
        <p:txBody>
          <a:bodyPr wrap="square" lIns="91439" tIns="45719" rIns="91439" bIns="4571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Chempoint.com</a:t>
            </a:r>
            <a:endParaRPr lang="en-IN" sz="1200" dirty="0"/>
          </a:p>
        </p:txBody>
      </p:sp>
      <p:pic>
        <p:nvPicPr>
          <p:cNvPr id="718" name="Graphic 232" descr="Earth globe Africa and Europe">
            <a:extLst>
              <a:ext uri="{FF2B5EF4-FFF2-40B4-BE49-F238E27FC236}">
                <a16:creationId xmlns:a16="http://schemas.microsoft.com/office/drawing/2014/main" xmlns="" id="{19EDA752-2239-47C6-ADBD-0C94EF3CBF57}"/>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 xmlns:asvg="http://schemas.microsoft.com/office/drawing/2016/SVG/main" r:embed="rId18"/>
              </a:ext>
            </a:extLst>
          </a:blip>
          <a:stretch>
            <a:fillRect/>
          </a:stretch>
        </p:blipFill>
        <p:spPr>
          <a:xfrm>
            <a:off x="1934858" y="8250157"/>
            <a:ext cx="527588" cy="499730"/>
          </a:xfrm>
          <a:prstGeom prst="rect">
            <a:avLst/>
          </a:prstGeom>
        </p:spPr>
      </p:pic>
      <p:sp>
        <p:nvSpPr>
          <p:cNvPr id="719" name="Rounded Rectangle 63">
            <a:extLst>
              <a:ext uri="{FF2B5EF4-FFF2-40B4-BE49-F238E27FC236}">
                <a16:creationId xmlns:a16="http://schemas.microsoft.com/office/drawing/2014/main" xmlns="" id="{E02FE6F1-B725-435A-801B-FDFF21658FB6}"/>
              </a:ext>
            </a:extLst>
          </p:cNvPr>
          <p:cNvSpPr/>
          <p:nvPr/>
        </p:nvSpPr>
        <p:spPr>
          <a:xfrm flipH="1">
            <a:off x="1372875" y="8848892"/>
            <a:ext cx="2568022" cy="514895"/>
          </a:xfrm>
          <a:prstGeom prst="roundRect">
            <a:avLst>
              <a:gd name="adj" fmla="val 50000"/>
            </a:avLst>
          </a:prstGeom>
          <a:noFill/>
          <a:ln w="3175">
            <a:gradFill flip="none" rotWithShape="1">
              <a:gsLst>
                <a:gs pos="0">
                  <a:schemeClr val="accent1">
                    <a:lumMod val="75000"/>
                  </a:schemeClr>
                </a:gs>
                <a:gs pos="56000">
                  <a:schemeClr val="accent1">
                    <a:lumMod val="50000"/>
                  </a:schemeClr>
                </a:gs>
                <a:gs pos="100000">
                  <a:schemeClr val="accent1">
                    <a:tint val="23500"/>
                    <a:satMod val="160000"/>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dirty="0"/>
          </a:p>
        </p:txBody>
      </p:sp>
      <p:sp>
        <p:nvSpPr>
          <p:cNvPr id="720" name="Rectangle 719">
            <a:extLst>
              <a:ext uri="{FF2B5EF4-FFF2-40B4-BE49-F238E27FC236}">
                <a16:creationId xmlns:a16="http://schemas.microsoft.com/office/drawing/2014/main" xmlns="" id="{D7A62894-4E1B-47DD-9731-2841DED69CFB}"/>
              </a:ext>
            </a:extLst>
          </p:cNvPr>
          <p:cNvSpPr/>
          <p:nvPr/>
        </p:nvSpPr>
        <p:spPr>
          <a:xfrm>
            <a:off x="2380814" y="8954685"/>
            <a:ext cx="1634100" cy="276997"/>
          </a:xfrm>
          <a:prstGeom prst="rect">
            <a:avLst/>
          </a:prstGeom>
        </p:spPr>
        <p:txBody>
          <a:bodyPr wrap="square" lIns="91439" tIns="45719" rIns="91439" bIns="4571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200" dirty="0"/>
              <a:t>Morpheus Reports</a:t>
            </a:r>
          </a:p>
        </p:txBody>
      </p:sp>
      <p:pic>
        <p:nvPicPr>
          <p:cNvPr id="721" name="Graphic 235" descr="Bar chart RTL">
            <a:extLst>
              <a:ext uri="{FF2B5EF4-FFF2-40B4-BE49-F238E27FC236}">
                <a16:creationId xmlns:a16="http://schemas.microsoft.com/office/drawing/2014/main" xmlns="" id="{83DED799-8AB2-4C7E-8C75-078D9BED032C}"/>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 xmlns:asvg="http://schemas.microsoft.com/office/drawing/2016/SVG/main" r:embed="rId20"/>
              </a:ext>
            </a:extLst>
          </a:blip>
          <a:stretch>
            <a:fillRect/>
          </a:stretch>
        </p:blipFill>
        <p:spPr>
          <a:xfrm flipH="1">
            <a:off x="1946763" y="8855588"/>
            <a:ext cx="549842" cy="520811"/>
          </a:xfrm>
          <a:prstGeom prst="rect">
            <a:avLst/>
          </a:prstGeom>
        </p:spPr>
      </p:pic>
      <p:cxnSp>
        <p:nvCxnSpPr>
          <p:cNvPr id="723" name="Straight Connector 722">
            <a:extLst>
              <a:ext uri="{FF2B5EF4-FFF2-40B4-BE49-F238E27FC236}">
                <a16:creationId xmlns:a16="http://schemas.microsoft.com/office/drawing/2014/main" xmlns="" id="{386DF02E-A339-42B0-A70D-424E136F9542}"/>
              </a:ext>
            </a:extLst>
          </p:cNvPr>
          <p:cNvCxnSpPr>
            <a:cxnSpLocks/>
          </p:cNvCxnSpPr>
          <p:nvPr/>
        </p:nvCxnSpPr>
        <p:spPr>
          <a:xfrm>
            <a:off x="4426844" y="5524706"/>
            <a:ext cx="9948" cy="2997398"/>
          </a:xfrm>
          <a:prstGeom prst="line">
            <a:avLst/>
          </a:prstGeom>
          <a:ln w="28575">
            <a:solidFill>
              <a:schemeClr val="tx1">
                <a:lumMod val="65000"/>
                <a:lumOff val="3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724" name="Straight Connector 723">
            <a:extLst>
              <a:ext uri="{FF2B5EF4-FFF2-40B4-BE49-F238E27FC236}">
                <a16:creationId xmlns:a16="http://schemas.microsoft.com/office/drawing/2014/main" xmlns="" id="{651446D8-7FE7-40BE-A0DC-B848F32B8D01}"/>
              </a:ext>
            </a:extLst>
          </p:cNvPr>
          <p:cNvCxnSpPr>
            <a:cxnSpLocks/>
          </p:cNvCxnSpPr>
          <p:nvPr/>
        </p:nvCxnSpPr>
        <p:spPr>
          <a:xfrm>
            <a:off x="3766255" y="5529753"/>
            <a:ext cx="668766" cy="0"/>
          </a:xfrm>
          <a:prstGeom prst="line">
            <a:avLst/>
          </a:prstGeom>
          <a:ln w="28575">
            <a:solidFill>
              <a:schemeClr val="tx1">
                <a:lumMod val="65000"/>
                <a:lumOff val="3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725" name="Straight Connector 724">
            <a:extLst>
              <a:ext uri="{FF2B5EF4-FFF2-40B4-BE49-F238E27FC236}">
                <a16:creationId xmlns:a16="http://schemas.microsoft.com/office/drawing/2014/main" xmlns="" id="{7F9AB1BE-39DF-499D-9FCC-4843AB0280FF}"/>
              </a:ext>
            </a:extLst>
          </p:cNvPr>
          <p:cNvCxnSpPr>
            <a:cxnSpLocks/>
          </p:cNvCxnSpPr>
          <p:nvPr/>
        </p:nvCxnSpPr>
        <p:spPr>
          <a:xfrm>
            <a:off x="3766255" y="6220892"/>
            <a:ext cx="668766" cy="0"/>
          </a:xfrm>
          <a:prstGeom prst="line">
            <a:avLst/>
          </a:prstGeom>
          <a:ln w="28575">
            <a:solidFill>
              <a:schemeClr val="tx1">
                <a:lumMod val="65000"/>
                <a:lumOff val="3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726" name="Straight Connector 725">
            <a:extLst>
              <a:ext uri="{FF2B5EF4-FFF2-40B4-BE49-F238E27FC236}">
                <a16:creationId xmlns:a16="http://schemas.microsoft.com/office/drawing/2014/main" xmlns="" id="{66A92712-6641-4568-88C9-D58BE4748411}"/>
              </a:ext>
            </a:extLst>
          </p:cNvPr>
          <p:cNvCxnSpPr>
            <a:cxnSpLocks/>
          </p:cNvCxnSpPr>
          <p:nvPr/>
        </p:nvCxnSpPr>
        <p:spPr>
          <a:xfrm>
            <a:off x="3779125" y="6769559"/>
            <a:ext cx="668766" cy="0"/>
          </a:xfrm>
          <a:prstGeom prst="line">
            <a:avLst/>
          </a:prstGeom>
          <a:ln w="28575">
            <a:solidFill>
              <a:schemeClr val="tx1">
                <a:lumMod val="65000"/>
                <a:lumOff val="3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727" name="Straight Connector 726">
            <a:extLst>
              <a:ext uri="{FF2B5EF4-FFF2-40B4-BE49-F238E27FC236}">
                <a16:creationId xmlns:a16="http://schemas.microsoft.com/office/drawing/2014/main" xmlns="" id="{BC2ED019-BC47-4E0E-BB39-242CA3DCCDB6}"/>
              </a:ext>
            </a:extLst>
          </p:cNvPr>
          <p:cNvCxnSpPr>
            <a:cxnSpLocks/>
          </p:cNvCxnSpPr>
          <p:nvPr/>
        </p:nvCxnSpPr>
        <p:spPr>
          <a:xfrm>
            <a:off x="3803440" y="7319592"/>
            <a:ext cx="631580" cy="16001"/>
          </a:xfrm>
          <a:prstGeom prst="line">
            <a:avLst/>
          </a:prstGeom>
          <a:ln w="28575">
            <a:solidFill>
              <a:schemeClr val="tx1">
                <a:lumMod val="65000"/>
                <a:lumOff val="3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xmlns="" id="{48210520-22E4-41AD-86A3-11327C32149C}"/>
              </a:ext>
            </a:extLst>
          </p:cNvPr>
          <p:cNvCxnSpPr>
            <a:cxnSpLocks/>
          </p:cNvCxnSpPr>
          <p:nvPr/>
        </p:nvCxnSpPr>
        <p:spPr>
          <a:xfrm>
            <a:off x="3816430" y="7936841"/>
            <a:ext cx="631580" cy="16001"/>
          </a:xfrm>
          <a:prstGeom prst="line">
            <a:avLst/>
          </a:prstGeom>
          <a:ln w="28575">
            <a:solidFill>
              <a:schemeClr val="tx1">
                <a:lumMod val="65000"/>
                <a:lumOff val="3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729" name="Straight Connector 728">
            <a:extLst>
              <a:ext uri="{FF2B5EF4-FFF2-40B4-BE49-F238E27FC236}">
                <a16:creationId xmlns:a16="http://schemas.microsoft.com/office/drawing/2014/main" xmlns="" id="{8DFE2E1D-7AF8-4111-8461-593CED3D0C9F}"/>
              </a:ext>
            </a:extLst>
          </p:cNvPr>
          <p:cNvCxnSpPr>
            <a:cxnSpLocks/>
          </p:cNvCxnSpPr>
          <p:nvPr/>
        </p:nvCxnSpPr>
        <p:spPr>
          <a:xfrm>
            <a:off x="3911708" y="8522103"/>
            <a:ext cx="547176" cy="0"/>
          </a:xfrm>
          <a:prstGeom prst="line">
            <a:avLst/>
          </a:prstGeom>
          <a:ln w="28575">
            <a:solidFill>
              <a:schemeClr val="tx1">
                <a:lumMod val="65000"/>
                <a:lumOff val="3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730" name="Straight Connector 729">
            <a:extLst>
              <a:ext uri="{FF2B5EF4-FFF2-40B4-BE49-F238E27FC236}">
                <a16:creationId xmlns:a16="http://schemas.microsoft.com/office/drawing/2014/main" xmlns="" id="{79A5ED37-20CA-4BBD-A549-8D653BD91435}"/>
              </a:ext>
            </a:extLst>
          </p:cNvPr>
          <p:cNvCxnSpPr>
            <a:cxnSpLocks/>
          </p:cNvCxnSpPr>
          <p:nvPr/>
        </p:nvCxnSpPr>
        <p:spPr>
          <a:xfrm>
            <a:off x="4416889" y="8367216"/>
            <a:ext cx="2923150" cy="10676"/>
          </a:xfrm>
          <a:prstGeom prst="line">
            <a:avLst/>
          </a:prstGeom>
          <a:ln w="28575">
            <a:solidFill>
              <a:schemeClr val="tx1">
                <a:lumMod val="65000"/>
                <a:lumOff val="3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31" name="Straight Connector 730">
            <a:extLst>
              <a:ext uri="{FF2B5EF4-FFF2-40B4-BE49-F238E27FC236}">
                <a16:creationId xmlns:a16="http://schemas.microsoft.com/office/drawing/2014/main" xmlns="" id="{343D0317-1C3F-4EB6-89F1-A50F09761862}"/>
              </a:ext>
            </a:extLst>
          </p:cNvPr>
          <p:cNvCxnSpPr>
            <a:cxnSpLocks/>
            <a:endCxn id="705" idx="1"/>
          </p:cNvCxnSpPr>
          <p:nvPr/>
        </p:nvCxnSpPr>
        <p:spPr>
          <a:xfrm>
            <a:off x="4428836" y="6292787"/>
            <a:ext cx="684868" cy="2651"/>
          </a:xfrm>
          <a:prstGeom prst="line">
            <a:avLst/>
          </a:prstGeom>
          <a:ln w="28575">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32" name="Straight Connector 731">
            <a:extLst>
              <a:ext uri="{FF2B5EF4-FFF2-40B4-BE49-F238E27FC236}">
                <a16:creationId xmlns:a16="http://schemas.microsoft.com/office/drawing/2014/main" xmlns="" id="{E71B6F02-7072-4E8F-9818-2B3EAF47FA91}"/>
              </a:ext>
            </a:extLst>
          </p:cNvPr>
          <p:cNvCxnSpPr>
            <a:cxnSpLocks/>
            <a:endCxn id="780" idx="1"/>
          </p:cNvCxnSpPr>
          <p:nvPr/>
        </p:nvCxnSpPr>
        <p:spPr>
          <a:xfrm>
            <a:off x="4414895" y="6999668"/>
            <a:ext cx="701006" cy="2298"/>
          </a:xfrm>
          <a:prstGeom prst="line">
            <a:avLst/>
          </a:prstGeom>
          <a:ln w="28575">
            <a:solidFill>
              <a:schemeClr val="tx1">
                <a:lumMod val="65000"/>
                <a:lumOff val="3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33" name="Rectangle 732">
            <a:extLst>
              <a:ext uri="{FF2B5EF4-FFF2-40B4-BE49-F238E27FC236}">
                <a16:creationId xmlns:a16="http://schemas.microsoft.com/office/drawing/2014/main" xmlns="" id="{FBCF300C-1427-41F1-B3CF-601FCA1B8739}"/>
              </a:ext>
            </a:extLst>
          </p:cNvPr>
          <p:cNvSpPr/>
          <p:nvPr/>
        </p:nvSpPr>
        <p:spPr>
          <a:xfrm>
            <a:off x="7340038" y="5868219"/>
            <a:ext cx="494984" cy="96620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91439" tIns="45719" rIns="91439" bIns="45719" rtlCol="0" anchor="ctr"/>
          <a:lstStyle/>
          <a:p>
            <a:pPr algn="ctr"/>
            <a:r>
              <a:rPr lang="en-US" sz="1400" dirty="0">
                <a:solidFill>
                  <a:schemeClr val="tx1">
                    <a:lumMod val="95000"/>
                    <a:lumOff val="5000"/>
                  </a:schemeClr>
                </a:solidFill>
              </a:rPr>
              <a:t>Identity Provider</a:t>
            </a:r>
          </a:p>
        </p:txBody>
      </p:sp>
      <p:cxnSp>
        <p:nvCxnSpPr>
          <p:cNvPr id="734" name="Straight Connector 733">
            <a:extLst>
              <a:ext uri="{FF2B5EF4-FFF2-40B4-BE49-F238E27FC236}">
                <a16:creationId xmlns:a16="http://schemas.microsoft.com/office/drawing/2014/main" xmlns="" id="{37FBBD9B-687C-4656-9E9B-E883CB08D4C5}"/>
              </a:ext>
            </a:extLst>
          </p:cNvPr>
          <p:cNvCxnSpPr>
            <a:cxnSpLocks/>
          </p:cNvCxnSpPr>
          <p:nvPr/>
        </p:nvCxnSpPr>
        <p:spPr>
          <a:xfrm flipV="1">
            <a:off x="7845756" y="6319802"/>
            <a:ext cx="506872" cy="15240"/>
          </a:xfrm>
          <a:prstGeom prst="line">
            <a:avLst/>
          </a:prstGeom>
          <a:ln w="28575">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35" name="Straight Connector 734">
            <a:extLst>
              <a:ext uri="{FF2B5EF4-FFF2-40B4-BE49-F238E27FC236}">
                <a16:creationId xmlns:a16="http://schemas.microsoft.com/office/drawing/2014/main" xmlns="" id="{82B1902B-78D4-4B6E-94B1-94199D5D0E64}"/>
              </a:ext>
            </a:extLst>
          </p:cNvPr>
          <p:cNvCxnSpPr>
            <a:cxnSpLocks/>
          </p:cNvCxnSpPr>
          <p:nvPr/>
        </p:nvCxnSpPr>
        <p:spPr>
          <a:xfrm>
            <a:off x="6665009" y="6319802"/>
            <a:ext cx="675030" cy="0"/>
          </a:xfrm>
          <a:prstGeom prst="line">
            <a:avLst/>
          </a:prstGeom>
          <a:ln w="28575">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xmlns="" id="{7F346180-9558-4E5E-BB10-DA1DEE5409C9}"/>
              </a:ext>
            </a:extLst>
          </p:cNvPr>
          <p:cNvCxnSpPr>
            <a:cxnSpLocks/>
          </p:cNvCxnSpPr>
          <p:nvPr/>
        </p:nvCxnSpPr>
        <p:spPr>
          <a:xfrm>
            <a:off x="6671962" y="7001109"/>
            <a:ext cx="1704476" cy="0"/>
          </a:xfrm>
          <a:prstGeom prst="line">
            <a:avLst/>
          </a:prstGeom>
          <a:ln w="28575">
            <a:solidFill>
              <a:schemeClr val="tx1">
                <a:lumMod val="65000"/>
                <a:lumOff val="3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37" name="Rectangle 736">
            <a:extLst>
              <a:ext uri="{FF2B5EF4-FFF2-40B4-BE49-F238E27FC236}">
                <a16:creationId xmlns:a16="http://schemas.microsoft.com/office/drawing/2014/main" xmlns="" id="{FBCEACCC-BBB8-4BDA-A528-1F8CD8C16938}"/>
              </a:ext>
            </a:extLst>
          </p:cNvPr>
          <p:cNvSpPr/>
          <p:nvPr/>
        </p:nvSpPr>
        <p:spPr>
          <a:xfrm>
            <a:off x="8583068" y="1873708"/>
            <a:ext cx="1840352" cy="54692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vert="horz" lIns="91439" tIns="45719" rIns="91439" bIns="45719" rtlCol="0" anchor="ctr"/>
          <a:lstStyle/>
          <a:p>
            <a:pPr algn="ctr"/>
            <a:r>
              <a:rPr lang="en-US" sz="1600" dirty="0">
                <a:solidFill>
                  <a:schemeClr val="tx1"/>
                </a:solidFill>
              </a:rPr>
              <a:t>Service Layer</a:t>
            </a:r>
            <a:endParaRPr lang="en-IN" sz="1600" dirty="0">
              <a:solidFill>
                <a:schemeClr val="tx1"/>
              </a:solidFill>
            </a:endParaRPr>
          </a:p>
        </p:txBody>
      </p:sp>
      <p:cxnSp>
        <p:nvCxnSpPr>
          <p:cNvPr id="739" name="Straight Connector 738">
            <a:extLst>
              <a:ext uri="{FF2B5EF4-FFF2-40B4-BE49-F238E27FC236}">
                <a16:creationId xmlns:a16="http://schemas.microsoft.com/office/drawing/2014/main" xmlns="" id="{A8C0ADAD-C419-4429-9DBD-7F551629FCF1}"/>
              </a:ext>
            </a:extLst>
          </p:cNvPr>
          <p:cNvCxnSpPr>
            <a:cxnSpLocks/>
            <a:stCxn id="748" idx="3"/>
          </p:cNvCxnSpPr>
          <p:nvPr/>
        </p:nvCxnSpPr>
        <p:spPr>
          <a:xfrm flipV="1">
            <a:off x="13426317" y="3898991"/>
            <a:ext cx="1350167" cy="19352"/>
          </a:xfrm>
          <a:prstGeom prst="line">
            <a:avLst/>
          </a:prstGeom>
          <a:ln w="28575">
            <a:solidFill>
              <a:schemeClr val="tx1">
                <a:lumMod val="65000"/>
                <a:lumOff val="3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40" name="Rectangle 739">
            <a:extLst>
              <a:ext uri="{FF2B5EF4-FFF2-40B4-BE49-F238E27FC236}">
                <a16:creationId xmlns:a16="http://schemas.microsoft.com/office/drawing/2014/main" xmlns="" id="{876621B4-F590-4E83-8374-9AC5D93B8ED7}"/>
              </a:ext>
            </a:extLst>
          </p:cNvPr>
          <p:cNvSpPr/>
          <p:nvPr/>
        </p:nvSpPr>
        <p:spPr>
          <a:xfrm>
            <a:off x="13771936" y="9352759"/>
            <a:ext cx="1714508" cy="307775"/>
          </a:xfrm>
          <a:prstGeom prst="rect">
            <a:avLst/>
          </a:prstGeom>
        </p:spPr>
        <p:txBody>
          <a:bodyPr wrap="square" lIns="91439" tIns="45719" rIns="91439" bIns="45719">
            <a:spAutoFit/>
          </a:bodyPr>
          <a:lstStyle/>
          <a:p>
            <a:r>
              <a:rPr lang="en-US" sz="1400" dirty="0"/>
              <a:t>Internal Users/Admin</a:t>
            </a:r>
            <a:endParaRPr lang="en-IN" sz="1400" dirty="0"/>
          </a:p>
        </p:txBody>
      </p:sp>
      <p:sp>
        <p:nvSpPr>
          <p:cNvPr id="741" name="Rectangle 740">
            <a:extLst>
              <a:ext uri="{FF2B5EF4-FFF2-40B4-BE49-F238E27FC236}">
                <a16:creationId xmlns:a16="http://schemas.microsoft.com/office/drawing/2014/main" xmlns="" id="{B5D288B0-C844-49D3-BF46-5C933E875607}"/>
              </a:ext>
            </a:extLst>
          </p:cNvPr>
          <p:cNvSpPr/>
          <p:nvPr/>
        </p:nvSpPr>
        <p:spPr>
          <a:xfrm>
            <a:off x="13738822" y="7691707"/>
            <a:ext cx="1740268" cy="6058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pic>
        <p:nvPicPr>
          <p:cNvPr id="742" name="Picture 741">
            <a:extLst>
              <a:ext uri="{FF2B5EF4-FFF2-40B4-BE49-F238E27FC236}">
                <a16:creationId xmlns:a16="http://schemas.microsoft.com/office/drawing/2014/main" xmlns="" id="{F13F3E73-0C09-4C85-9FC5-18B2CE1CC1D1}"/>
              </a:ext>
            </a:extLst>
          </p:cNvPr>
          <p:cNvPicPr>
            <a:picLocks noChangeAspect="1"/>
          </p:cNvPicPr>
          <p:nvPr/>
        </p:nvPicPr>
        <p:blipFill rotWithShape="1">
          <a:blip r:embed="rId21"/>
          <a:srcRect l="1" r="-1568" b="33693"/>
          <a:stretch/>
        </p:blipFill>
        <p:spPr>
          <a:xfrm>
            <a:off x="13799700" y="7719473"/>
            <a:ext cx="583468" cy="496163"/>
          </a:xfrm>
          <a:prstGeom prst="rect">
            <a:avLst/>
          </a:prstGeom>
        </p:spPr>
      </p:pic>
      <p:sp>
        <p:nvSpPr>
          <p:cNvPr id="743" name="Rectangle 742">
            <a:extLst>
              <a:ext uri="{FF2B5EF4-FFF2-40B4-BE49-F238E27FC236}">
                <a16:creationId xmlns:a16="http://schemas.microsoft.com/office/drawing/2014/main" xmlns="" id="{718F02F4-4ECD-4FDB-866E-4CA257D5E698}"/>
              </a:ext>
            </a:extLst>
          </p:cNvPr>
          <p:cNvSpPr/>
          <p:nvPr/>
        </p:nvSpPr>
        <p:spPr>
          <a:xfrm>
            <a:off x="14149319" y="7770269"/>
            <a:ext cx="1372246" cy="461663"/>
          </a:xfrm>
          <a:prstGeom prst="rect">
            <a:avLst/>
          </a:prstGeom>
        </p:spPr>
        <p:txBody>
          <a:bodyPr wrap="square" lIns="91439" tIns="45719" rIns="91439" bIns="4571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Azure Active Directory</a:t>
            </a:r>
            <a:endParaRPr lang="en-IN" sz="1200" dirty="0"/>
          </a:p>
        </p:txBody>
      </p:sp>
      <p:pic>
        <p:nvPicPr>
          <p:cNvPr id="744" name="Graphic 258" descr="Users">
            <a:extLst>
              <a:ext uri="{FF2B5EF4-FFF2-40B4-BE49-F238E27FC236}">
                <a16:creationId xmlns:a16="http://schemas.microsoft.com/office/drawing/2014/main" xmlns="" id="{66520EEF-7D03-4EBE-8D65-4C8F17CC1239}"/>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 xmlns:asvg="http://schemas.microsoft.com/office/drawing/2016/SVG/main" r:embed="rId23"/>
              </a:ext>
            </a:extLst>
          </a:blip>
          <a:stretch>
            <a:fillRect/>
          </a:stretch>
        </p:blipFill>
        <p:spPr>
          <a:xfrm>
            <a:off x="14227988" y="8786285"/>
            <a:ext cx="739876" cy="700811"/>
          </a:xfrm>
          <a:prstGeom prst="rect">
            <a:avLst/>
          </a:prstGeom>
        </p:spPr>
      </p:pic>
      <p:cxnSp>
        <p:nvCxnSpPr>
          <p:cNvPr id="745" name="Straight Connector 744">
            <a:extLst>
              <a:ext uri="{FF2B5EF4-FFF2-40B4-BE49-F238E27FC236}">
                <a16:creationId xmlns:a16="http://schemas.microsoft.com/office/drawing/2014/main" xmlns="" id="{64063245-6D61-4017-9034-13E8D2B8E163}"/>
              </a:ext>
            </a:extLst>
          </p:cNvPr>
          <p:cNvCxnSpPr>
            <a:cxnSpLocks/>
          </p:cNvCxnSpPr>
          <p:nvPr/>
        </p:nvCxnSpPr>
        <p:spPr>
          <a:xfrm flipV="1">
            <a:off x="15253184" y="7286237"/>
            <a:ext cx="0" cy="405468"/>
          </a:xfrm>
          <a:prstGeom prst="line">
            <a:avLst/>
          </a:prstGeom>
          <a:ln w="28575">
            <a:solidFill>
              <a:schemeClr val="tx1">
                <a:lumMod val="65000"/>
                <a:lumOff val="3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46" name="Rectangle 745">
            <a:extLst>
              <a:ext uri="{FF2B5EF4-FFF2-40B4-BE49-F238E27FC236}">
                <a16:creationId xmlns:a16="http://schemas.microsoft.com/office/drawing/2014/main" xmlns="" id="{A1A7A2A3-C9F3-4C98-B89B-B047C719AF13}"/>
              </a:ext>
            </a:extLst>
          </p:cNvPr>
          <p:cNvSpPr/>
          <p:nvPr/>
        </p:nvSpPr>
        <p:spPr>
          <a:xfrm>
            <a:off x="12092473" y="3333810"/>
            <a:ext cx="1320150" cy="7572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pic>
        <p:nvPicPr>
          <p:cNvPr id="747" name="Picture 746">
            <a:extLst>
              <a:ext uri="{FF2B5EF4-FFF2-40B4-BE49-F238E27FC236}">
                <a16:creationId xmlns:a16="http://schemas.microsoft.com/office/drawing/2014/main" xmlns="" id="{777DEFCC-C796-44E9-AEE4-809A01B8AE66}"/>
              </a:ext>
            </a:extLst>
          </p:cNvPr>
          <p:cNvPicPr>
            <a:picLocks noChangeAspect="1"/>
          </p:cNvPicPr>
          <p:nvPr/>
        </p:nvPicPr>
        <p:blipFill>
          <a:blip r:embed="rId24"/>
          <a:stretch>
            <a:fillRect/>
          </a:stretch>
        </p:blipFill>
        <p:spPr>
          <a:xfrm>
            <a:off x="12458387" y="3382945"/>
            <a:ext cx="566626" cy="411749"/>
          </a:xfrm>
          <a:prstGeom prst="rect">
            <a:avLst/>
          </a:prstGeom>
        </p:spPr>
      </p:pic>
      <p:sp>
        <p:nvSpPr>
          <p:cNvPr id="748" name="Rectangle 747">
            <a:extLst>
              <a:ext uri="{FF2B5EF4-FFF2-40B4-BE49-F238E27FC236}">
                <a16:creationId xmlns:a16="http://schemas.microsoft.com/office/drawing/2014/main" xmlns="" id="{1B11A95C-D8A9-4E9E-92E6-71AFE1AADF23}"/>
              </a:ext>
            </a:extLst>
          </p:cNvPr>
          <p:cNvSpPr/>
          <p:nvPr/>
        </p:nvSpPr>
        <p:spPr>
          <a:xfrm>
            <a:off x="12176579" y="3779844"/>
            <a:ext cx="1249738" cy="276997"/>
          </a:xfrm>
          <a:prstGeom prst="rect">
            <a:avLst/>
          </a:prstGeom>
        </p:spPr>
        <p:txBody>
          <a:bodyPr wrap="square" lIns="91439" tIns="45719" rIns="91439" bIns="4571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Power Automate</a:t>
            </a:r>
            <a:endParaRPr lang="en-IN" sz="1200" dirty="0"/>
          </a:p>
        </p:txBody>
      </p:sp>
      <p:cxnSp>
        <p:nvCxnSpPr>
          <p:cNvPr id="749" name="Straight Connector 748">
            <a:extLst>
              <a:ext uri="{FF2B5EF4-FFF2-40B4-BE49-F238E27FC236}">
                <a16:creationId xmlns:a16="http://schemas.microsoft.com/office/drawing/2014/main" xmlns="" id="{1EDEEE47-B575-4A51-B667-172067986393}"/>
              </a:ext>
            </a:extLst>
          </p:cNvPr>
          <p:cNvCxnSpPr>
            <a:cxnSpLocks/>
          </p:cNvCxnSpPr>
          <p:nvPr/>
        </p:nvCxnSpPr>
        <p:spPr>
          <a:xfrm flipH="1" flipV="1">
            <a:off x="14584754" y="8297567"/>
            <a:ext cx="11060" cy="568898"/>
          </a:xfrm>
          <a:prstGeom prst="line">
            <a:avLst/>
          </a:prstGeom>
          <a:ln w="28575">
            <a:solidFill>
              <a:schemeClr val="tx1">
                <a:lumMod val="65000"/>
                <a:lumOff val="3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50" name="Straight Connector 749">
            <a:extLst>
              <a:ext uri="{FF2B5EF4-FFF2-40B4-BE49-F238E27FC236}">
                <a16:creationId xmlns:a16="http://schemas.microsoft.com/office/drawing/2014/main" xmlns="" id="{01198554-E4EB-443C-9531-CF5255F64FCF}"/>
              </a:ext>
            </a:extLst>
          </p:cNvPr>
          <p:cNvCxnSpPr>
            <a:cxnSpLocks/>
          </p:cNvCxnSpPr>
          <p:nvPr/>
        </p:nvCxnSpPr>
        <p:spPr>
          <a:xfrm>
            <a:off x="12785358" y="4073010"/>
            <a:ext cx="0" cy="618987"/>
          </a:xfrm>
          <a:prstGeom prst="line">
            <a:avLst/>
          </a:prstGeom>
          <a:ln w="28575">
            <a:solidFill>
              <a:schemeClr val="tx1">
                <a:lumMod val="65000"/>
                <a:lumOff val="3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51" name="Rectangle 750">
            <a:extLst>
              <a:ext uri="{FF2B5EF4-FFF2-40B4-BE49-F238E27FC236}">
                <a16:creationId xmlns:a16="http://schemas.microsoft.com/office/drawing/2014/main" xmlns="" id="{A57A379D-9037-493E-8C57-CA78A21A86E1}"/>
              </a:ext>
            </a:extLst>
          </p:cNvPr>
          <p:cNvSpPr/>
          <p:nvPr/>
        </p:nvSpPr>
        <p:spPr>
          <a:xfrm>
            <a:off x="15127101" y="7341527"/>
            <a:ext cx="788930" cy="276997"/>
          </a:xfrm>
          <a:prstGeom prst="rect">
            <a:avLst/>
          </a:prstGeom>
        </p:spPr>
        <p:txBody>
          <a:bodyPr wrap="square" lIns="91439" tIns="45719" rIns="91439" bIns="4571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Sync</a:t>
            </a:r>
            <a:endParaRPr lang="en-IN" sz="1200" dirty="0"/>
          </a:p>
        </p:txBody>
      </p:sp>
      <p:cxnSp>
        <p:nvCxnSpPr>
          <p:cNvPr id="752" name="Straight Connector 751">
            <a:extLst>
              <a:ext uri="{FF2B5EF4-FFF2-40B4-BE49-F238E27FC236}">
                <a16:creationId xmlns:a16="http://schemas.microsoft.com/office/drawing/2014/main" xmlns="" id="{FEA42F4B-5789-4EDA-BD20-39B095C5EA7A}"/>
              </a:ext>
            </a:extLst>
          </p:cNvPr>
          <p:cNvCxnSpPr>
            <a:cxnSpLocks/>
          </p:cNvCxnSpPr>
          <p:nvPr/>
        </p:nvCxnSpPr>
        <p:spPr>
          <a:xfrm flipV="1">
            <a:off x="14383168" y="6908439"/>
            <a:ext cx="0" cy="780210"/>
          </a:xfrm>
          <a:prstGeom prst="line">
            <a:avLst/>
          </a:prstGeom>
          <a:ln w="28575">
            <a:solidFill>
              <a:schemeClr val="tx1">
                <a:lumMod val="65000"/>
                <a:lumOff val="3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xmlns="" id="{E9172D7F-052A-4AE0-9D19-3CBCC7C8161E}"/>
              </a:ext>
            </a:extLst>
          </p:cNvPr>
          <p:cNvCxnSpPr>
            <a:cxnSpLocks/>
          </p:cNvCxnSpPr>
          <p:nvPr/>
        </p:nvCxnSpPr>
        <p:spPr>
          <a:xfrm flipV="1">
            <a:off x="13394520" y="6915788"/>
            <a:ext cx="988648" cy="18690"/>
          </a:xfrm>
          <a:prstGeom prst="line">
            <a:avLst/>
          </a:prstGeom>
          <a:ln w="28575">
            <a:solidFill>
              <a:schemeClr val="tx1">
                <a:lumMod val="65000"/>
                <a:lumOff val="3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754" name="Picture 753" descr="Icon&#10;&#10;Description automatically generated">
            <a:extLst>
              <a:ext uri="{FF2B5EF4-FFF2-40B4-BE49-F238E27FC236}">
                <a16:creationId xmlns:a16="http://schemas.microsoft.com/office/drawing/2014/main" xmlns="" id="{C7ECADC3-F11D-4BF3-9DAF-C52E19CA23F7}"/>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3921661" y="5480156"/>
            <a:ext cx="1459050" cy="561221"/>
          </a:xfrm>
          <a:prstGeom prst="rect">
            <a:avLst/>
          </a:prstGeom>
        </p:spPr>
      </p:pic>
      <p:sp>
        <p:nvSpPr>
          <p:cNvPr id="755" name="Rectangle 754">
            <a:extLst>
              <a:ext uri="{FF2B5EF4-FFF2-40B4-BE49-F238E27FC236}">
                <a16:creationId xmlns:a16="http://schemas.microsoft.com/office/drawing/2014/main" xmlns="" id="{DA75AEAD-E177-46A0-9611-39165BBE9640}"/>
              </a:ext>
            </a:extLst>
          </p:cNvPr>
          <p:cNvSpPr/>
          <p:nvPr/>
        </p:nvSpPr>
        <p:spPr>
          <a:xfrm>
            <a:off x="14315506" y="5461751"/>
            <a:ext cx="1740268" cy="6058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cxnSp>
        <p:nvCxnSpPr>
          <p:cNvPr id="756" name="Straight Connector 755">
            <a:extLst>
              <a:ext uri="{FF2B5EF4-FFF2-40B4-BE49-F238E27FC236}">
                <a16:creationId xmlns:a16="http://schemas.microsoft.com/office/drawing/2014/main" xmlns="" id="{D0EFC6EC-C9C1-4EBA-A9E6-8C0F4A3716C6}"/>
              </a:ext>
            </a:extLst>
          </p:cNvPr>
          <p:cNvCxnSpPr>
            <a:cxnSpLocks/>
            <a:endCxn id="755" idx="1"/>
          </p:cNvCxnSpPr>
          <p:nvPr/>
        </p:nvCxnSpPr>
        <p:spPr>
          <a:xfrm>
            <a:off x="13426316" y="5764680"/>
            <a:ext cx="889192" cy="0"/>
          </a:xfrm>
          <a:prstGeom prst="line">
            <a:avLst/>
          </a:prstGeom>
          <a:ln w="28575">
            <a:solidFill>
              <a:schemeClr val="tx1">
                <a:lumMod val="65000"/>
                <a:lumOff val="3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57" name="Rectangle 756">
            <a:extLst>
              <a:ext uri="{FF2B5EF4-FFF2-40B4-BE49-F238E27FC236}">
                <a16:creationId xmlns:a16="http://schemas.microsoft.com/office/drawing/2014/main" xmlns="" id="{A633B1C7-AD30-4183-9D74-06376A489A78}"/>
              </a:ext>
            </a:extLst>
          </p:cNvPr>
          <p:cNvSpPr/>
          <p:nvPr/>
        </p:nvSpPr>
        <p:spPr>
          <a:xfrm>
            <a:off x="13348060" y="5860908"/>
            <a:ext cx="1059240" cy="276997"/>
          </a:xfrm>
          <a:prstGeom prst="rect">
            <a:avLst/>
          </a:prstGeom>
        </p:spPr>
        <p:txBody>
          <a:bodyPr wrap="square" lIns="91439" tIns="45719" rIns="91439" bIns="4571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Archive</a:t>
            </a:r>
            <a:endParaRPr lang="en-IN" sz="1200" dirty="0"/>
          </a:p>
        </p:txBody>
      </p:sp>
      <p:pic>
        <p:nvPicPr>
          <p:cNvPr id="758" name="Graphic 276" descr="Email">
            <a:extLst>
              <a:ext uri="{FF2B5EF4-FFF2-40B4-BE49-F238E27FC236}">
                <a16:creationId xmlns:a16="http://schemas.microsoft.com/office/drawing/2014/main" xmlns="" id="{9A060C27-CC88-4153-B1AE-4A63409A4758}"/>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 xmlns:asvg="http://schemas.microsoft.com/office/drawing/2016/SVG/main" r:embed="rId27"/>
              </a:ext>
            </a:extLst>
          </a:blip>
          <a:stretch>
            <a:fillRect/>
          </a:stretch>
        </p:blipFill>
        <p:spPr>
          <a:xfrm>
            <a:off x="14273715" y="2268826"/>
            <a:ext cx="553842" cy="524600"/>
          </a:xfrm>
          <a:prstGeom prst="rect">
            <a:avLst/>
          </a:prstGeom>
        </p:spPr>
      </p:pic>
      <p:sp>
        <p:nvSpPr>
          <p:cNvPr id="759" name="Rectangle 758">
            <a:extLst>
              <a:ext uri="{FF2B5EF4-FFF2-40B4-BE49-F238E27FC236}">
                <a16:creationId xmlns:a16="http://schemas.microsoft.com/office/drawing/2014/main" xmlns="" id="{F8CE1FDC-B9BD-4905-97A2-8C178E7625D1}"/>
              </a:ext>
            </a:extLst>
          </p:cNvPr>
          <p:cNvSpPr/>
          <p:nvPr/>
        </p:nvSpPr>
        <p:spPr>
          <a:xfrm>
            <a:off x="14694587" y="2300763"/>
            <a:ext cx="1372246" cy="461663"/>
          </a:xfrm>
          <a:prstGeom prst="rect">
            <a:avLst/>
          </a:prstGeom>
        </p:spPr>
        <p:txBody>
          <a:bodyPr wrap="square" lIns="91439" tIns="45719" rIns="91439" bIns="4571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Email with Attachment</a:t>
            </a:r>
            <a:endParaRPr lang="en-IN" sz="1200" dirty="0"/>
          </a:p>
        </p:txBody>
      </p:sp>
      <p:sp>
        <p:nvSpPr>
          <p:cNvPr id="760" name="Rectangle 759">
            <a:extLst>
              <a:ext uri="{FF2B5EF4-FFF2-40B4-BE49-F238E27FC236}">
                <a16:creationId xmlns:a16="http://schemas.microsoft.com/office/drawing/2014/main" xmlns="" id="{E4F22224-59D9-4E4D-964E-E885C6BB31A1}"/>
              </a:ext>
            </a:extLst>
          </p:cNvPr>
          <p:cNvSpPr/>
          <p:nvPr/>
        </p:nvSpPr>
        <p:spPr>
          <a:xfrm>
            <a:off x="14175763" y="2249576"/>
            <a:ext cx="1832806" cy="6058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cxnSp>
        <p:nvCxnSpPr>
          <p:cNvPr id="761" name="Straight Connector 760">
            <a:extLst>
              <a:ext uri="{FF2B5EF4-FFF2-40B4-BE49-F238E27FC236}">
                <a16:creationId xmlns:a16="http://schemas.microsoft.com/office/drawing/2014/main" xmlns="" id="{C83DD725-BEFE-4E0A-AD85-0337AA6F8B6D}"/>
              </a:ext>
            </a:extLst>
          </p:cNvPr>
          <p:cNvCxnSpPr>
            <a:cxnSpLocks/>
          </p:cNvCxnSpPr>
          <p:nvPr/>
        </p:nvCxnSpPr>
        <p:spPr>
          <a:xfrm>
            <a:off x="14372388" y="2870717"/>
            <a:ext cx="0" cy="713090"/>
          </a:xfrm>
          <a:prstGeom prst="line">
            <a:avLst/>
          </a:prstGeom>
          <a:ln w="28575">
            <a:solidFill>
              <a:schemeClr val="tx1">
                <a:lumMod val="65000"/>
                <a:lumOff val="35000"/>
              </a:schemeClr>
            </a:solidFill>
            <a:tailEnd type="none" w="lg" len="med"/>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xmlns="" id="{08B03DAE-2407-4492-9FC3-F7531D58B72B}"/>
              </a:ext>
            </a:extLst>
          </p:cNvPr>
          <p:cNvCxnSpPr>
            <a:cxnSpLocks/>
          </p:cNvCxnSpPr>
          <p:nvPr/>
        </p:nvCxnSpPr>
        <p:spPr>
          <a:xfrm flipV="1">
            <a:off x="13426316" y="3583807"/>
            <a:ext cx="956852" cy="11759"/>
          </a:xfrm>
          <a:prstGeom prst="line">
            <a:avLst/>
          </a:prstGeom>
          <a:ln w="28575">
            <a:solidFill>
              <a:schemeClr val="tx1">
                <a:lumMod val="65000"/>
                <a:lumOff val="3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3" name="Straight Connector 762">
            <a:extLst>
              <a:ext uri="{FF2B5EF4-FFF2-40B4-BE49-F238E27FC236}">
                <a16:creationId xmlns:a16="http://schemas.microsoft.com/office/drawing/2014/main" xmlns="" id="{3C2104DA-23CC-4E69-B5CE-F4D16F0CF77C}"/>
              </a:ext>
            </a:extLst>
          </p:cNvPr>
          <p:cNvCxnSpPr>
            <a:cxnSpLocks/>
          </p:cNvCxnSpPr>
          <p:nvPr/>
        </p:nvCxnSpPr>
        <p:spPr>
          <a:xfrm>
            <a:off x="11366839" y="3612627"/>
            <a:ext cx="725634" cy="0"/>
          </a:xfrm>
          <a:prstGeom prst="line">
            <a:avLst/>
          </a:prstGeom>
          <a:ln w="28575">
            <a:solidFill>
              <a:schemeClr val="tx1">
                <a:lumMod val="65000"/>
                <a:lumOff val="3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xmlns="" id="{11D99D2F-5D41-441D-858B-E8C497EF7E4C}"/>
              </a:ext>
            </a:extLst>
          </p:cNvPr>
          <p:cNvCxnSpPr>
            <a:cxnSpLocks/>
          </p:cNvCxnSpPr>
          <p:nvPr/>
        </p:nvCxnSpPr>
        <p:spPr>
          <a:xfrm flipV="1">
            <a:off x="9156702" y="4351868"/>
            <a:ext cx="0" cy="1102784"/>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xmlns="" id="{C24F89A3-AA23-4498-84CA-DF097E53AF63}"/>
              </a:ext>
            </a:extLst>
          </p:cNvPr>
          <p:cNvCxnSpPr>
            <a:cxnSpLocks/>
          </p:cNvCxnSpPr>
          <p:nvPr/>
        </p:nvCxnSpPr>
        <p:spPr>
          <a:xfrm>
            <a:off x="9144845" y="5459756"/>
            <a:ext cx="394930" cy="5852"/>
          </a:xfrm>
          <a:prstGeom prst="line">
            <a:avLst/>
          </a:prstGeom>
          <a:ln w="28575">
            <a:solidFill>
              <a:schemeClr val="tx1">
                <a:lumMod val="65000"/>
                <a:lumOff val="35000"/>
              </a:schemeClr>
            </a:solidFill>
            <a:headEnd type="non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66" name="Straight Connector 765">
            <a:extLst>
              <a:ext uri="{FF2B5EF4-FFF2-40B4-BE49-F238E27FC236}">
                <a16:creationId xmlns:a16="http://schemas.microsoft.com/office/drawing/2014/main" xmlns="" id="{2469DFF6-DA00-4996-9731-52D4760D1AA4}"/>
              </a:ext>
            </a:extLst>
          </p:cNvPr>
          <p:cNvCxnSpPr>
            <a:cxnSpLocks/>
          </p:cNvCxnSpPr>
          <p:nvPr/>
        </p:nvCxnSpPr>
        <p:spPr>
          <a:xfrm>
            <a:off x="11395162" y="2514236"/>
            <a:ext cx="538544" cy="0"/>
          </a:xfrm>
          <a:prstGeom prst="line">
            <a:avLst/>
          </a:prstGeom>
          <a:ln w="28575">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67" name="Straight Connector 766">
            <a:extLst>
              <a:ext uri="{FF2B5EF4-FFF2-40B4-BE49-F238E27FC236}">
                <a16:creationId xmlns:a16="http://schemas.microsoft.com/office/drawing/2014/main" xmlns="" id="{7ABF8B75-B321-4737-9893-0A87855A3BF5}"/>
              </a:ext>
            </a:extLst>
          </p:cNvPr>
          <p:cNvCxnSpPr>
            <a:cxnSpLocks/>
          </p:cNvCxnSpPr>
          <p:nvPr/>
        </p:nvCxnSpPr>
        <p:spPr>
          <a:xfrm>
            <a:off x="11393662" y="2811275"/>
            <a:ext cx="540044" cy="0"/>
          </a:xfrm>
          <a:prstGeom prst="line">
            <a:avLst/>
          </a:prstGeom>
          <a:ln w="28575">
            <a:solidFill>
              <a:schemeClr val="tx1">
                <a:lumMod val="65000"/>
                <a:lumOff val="3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8" name="Straight Connector 767">
            <a:extLst>
              <a:ext uri="{FF2B5EF4-FFF2-40B4-BE49-F238E27FC236}">
                <a16:creationId xmlns:a16="http://schemas.microsoft.com/office/drawing/2014/main" xmlns="" id="{2A3AFB7A-8F1E-4ADD-8FC6-7CDCDDD5759B}"/>
              </a:ext>
            </a:extLst>
          </p:cNvPr>
          <p:cNvCxnSpPr>
            <a:cxnSpLocks/>
          </p:cNvCxnSpPr>
          <p:nvPr/>
        </p:nvCxnSpPr>
        <p:spPr>
          <a:xfrm flipV="1">
            <a:off x="9118274" y="6620589"/>
            <a:ext cx="0" cy="384204"/>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xmlns="" id="{5DF695D9-B015-4526-B0D9-1B5D2FAA47B6}"/>
              </a:ext>
            </a:extLst>
          </p:cNvPr>
          <p:cNvCxnSpPr>
            <a:cxnSpLocks/>
          </p:cNvCxnSpPr>
          <p:nvPr/>
        </p:nvCxnSpPr>
        <p:spPr>
          <a:xfrm>
            <a:off x="9118275" y="6610658"/>
            <a:ext cx="394930" cy="5852"/>
          </a:xfrm>
          <a:prstGeom prst="line">
            <a:avLst/>
          </a:prstGeom>
          <a:ln w="28575">
            <a:solidFill>
              <a:schemeClr val="tx1">
                <a:lumMod val="65000"/>
                <a:lumOff val="35000"/>
              </a:schemeClr>
            </a:solidFill>
            <a:headEnd type="non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xmlns="" id="{D30E7C77-712B-4C50-9A39-F7FB49AB3C5C}"/>
              </a:ext>
            </a:extLst>
          </p:cNvPr>
          <p:cNvCxnSpPr>
            <a:cxnSpLocks/>
          </p:cNvCxnSpPr>
          <p:nvPr/>
        </p:nvCxnSpPr>
        <p:spPr>
          <a:xfrm flipV="1">
            <a:off x="6721335" y="7795171"/>
            <a:ext cx="1648422" cy="21566"/>
          </a:xfrm>
          <a:prstGeom prst="line">
            <a:avLst/>
          </a:prstGeom>
          <a:ln w="28575">
            <a:solidFill>
              <a:schemeClr val="tx1">
                <a:lumMod val="65000"/>
                <a:lumOff val="3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xmlns="" id="{367A29DE-9379-4640-831E-2178C6E7E339}"/>
              </a:ext>
            </a:extLst>
          </p:cNvPr>
          <p:cNvCxnSpPr>
            <a:cxnSpLocks/>
          </p:cNvCxnSpPr>
          <p:nvPr/>
        </p:nvCxnSpPr>
        <p:spPr>
          <a:xfrm flipV="1">
            <a:off x="4424219" y="7799144"/>
            <a:ext cx="689486" cy="9485"/>
          </a:xfrm>
          <a:prstGeom prst="line">
            <a:avLst/>
          </a:prstGeom>
          <a:ln w="28575">
            <a:solidFill>
              <a:schemeClr val="tx1">
                <a:lumMod val="65000"/>
                <a:lumOff val="3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xmlns="" id="{97241659-2318-45DB-A2BE-AAD9DABC1DF1}"/>
              </a:ext>
            </a:extLst>
          </p:cNvPr>
          <p:cNvSpPr/>
          <p:nvPr/>
        </p:nvSpPr>
        <p:spPr>
          <a:xfrm>
            <a:off x="9552967" y="7700613"/>
            <a:ext cx="1840354" cy="49058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Document Search Service</a:t>
            </a:r>
            <a:endParaRPr lang="en-IN" sz="1200" dirty="0"/>
          </a:p>
        </p:txBody>
      </p:sp>
      <p:cxnSp>
        <p:nvCxnSpPr>
          <p:cNvPr id="175" name="Straight Connector 174">
            <a:extLst>
              <a:ext uri="{FF2B5EF4-FFF2-40B4-BE49-F238E27FC236}">
                <a16:creationId xmlns:a16="http://schemas.microsoft.com/office/drawing/2014/main" xmlns="" id="{38D8E481-F325-4A89-8F4E-C4D57D5794A7}"/>
              </a:ext>
            </a:extLst>
          </p:cNvPr>
          <p:cNvCxnSpPr>
            <a:cxnSpLocks/>
          </p:cNvCxnSpPr>
          <p:nvPr/>
        </p:nvCxnSpPr>
        <p:spPr>
          <a:xfrm>
            <a:off x="8845685" y="7816736"/>
            <a:ext cx="697310" cy="0"/>
          </a:xfrm>
          <a:prstGeom prst="line">
            <a:avLst/>
          </a:prstGeom>
          <a:ln w="28575">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xmlns="" id="{28A90D59-264D-4E47-8B6C-2D2E823E0F7E}"/>
              </a:ext>
            </a:extLst>
          </p:cNvPr>
          <p:cNvCxnSpPr>
            <a:cxnSpLocks/>
          </p:cNvCxnSpPr>
          <p:nvPr/>
        </p:nvCxnSpPr>
        <p:spPr>
          <a:xfrm>
            <a:off x="8844185" y="8113775"/>
            <a:ext cx="698810" cy="0"/>
          </a:xfrm>
          <a:prstGeom prst="line">
            <a:avLst/>
          </a:prstGeom>
          <a:ln w="28575">
            <a:solidFill>
              <a:schemeClr val="tx1">
                <a:lumMod val="65000"/>
                <a:lumOff val="3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xmlns="" id="{0AD62934-3961-4462-BF9F-64582EEE3E28}"/>
              </a:ext>
            </a:extLst>
          </p:cNvPr>
          <p:cNvCxnSpPr>
            <a:cxnSpLocks/>
          </p:cNvCxnSpPr>
          <p:nvPr/>
        </p:nvCxnSpPr>
        <p:spPr>
          <a:xfrm flipV="1">
            <a:off x="11395162" y="7795171"/>
            <a:ext cx="670196" cy="21566"/>
          </a:xfrm>
          <a:prstGeom prst="line">
            <a:avLst/>
          </a:prstGeom>
          <a:ln w="28575">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xmlns="" id="{296D1C31-E92C-4C72-8C36-9E8F061A542F}"/>
              </a:ext>
            </a:extLst>
          </p:cNvPr>
          <p:cNvCxnSpPr>
            <a:cxnSpLocks/>
          </p:cNvCxnSpPr>
          <p:nvPr/>
        </p:nvCxnSpPr>
        <p:spPr>
          <a:xfrm flipV="1">
            <a:off x="11393660" y="8099059"/>
            <a:ext cx="671696" cy="14717"/>
          </a:xfrm>
          <a:prstGeom prst="line">
            <a:avLst/>
          </a:prstGeom>
          <a:ln w="28575">
            <a:solidFill>
              <a:schemeClr val="tx1">
                <a:lumMod val="65000"/>
                <a:lumOff val="3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3FD07741-9D32-46EF-9568-72D1E280A4D6}"/>
              </a:ext>
            </a:extLst>
          </p:cNvPr>
          <p:cNvGrpSpPr/>
          <p:nvPr/>
        </p:nvGrpSpPr>
        <p:grpSpPr>
          <a:xfrm>
            <a:off x="5143578" y="7627546"/>
            <a:ext cx="1551304" cy="354800"/>
            <a:chOff x="5143578" y="7627545"/>
            <a:chExt cx="1551304" cy="354800"/>
          </a:xfrm>
        </p:grpSpPr>
        <p:sp>
          <p:nvSpPr>
            <p:cNvPr id="165" name="Rectangle 164">
              <a:extLst>
                <a:ext uri="{FF2B5EF4-FFF2-40B4-BE49-F238E27FC236}">
                  <a16:creationId xmlns:a16="http://schemas.microsoft.com/office/drawing/2014/main" xmlns="" id="{B0948864-E05A-4364-BE36-B8112F582889}"/>
                </a:ext>
              </a:extLst>
            </p:cNvPr>
            <p:cNvSpPr/>
            <p:nvPr/>
          </p:nvSpPr>
          <p:spPr>
            <a:xfrm>
              <a:off x="5143578" y="7627545"/>
              <a:ext cx="1551304" cy="3548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Document Query/Results</a:t>
              </a:r>
              <a:endParaRPr lang="en-IN" sz="1100" dirty="0">
                <a:solidFill>
                  <a:schemeClr val="tx1"/>
                </a:solidFill>
              </a:endParaRPr>
            </a:p>
          </p:txBody>
        </p:sp>
        <p:pic>
          <p:nvPicPr>
            <p:cNvPr id="13" name="Graphic 12" descr="Magnifying glass">
              <a:extLst>
                <a:ext uri="{FF2B5EF4-FFF2-40B4-BE49-F238E27FC236}">
                  <a16:creationId xmlns:a16="http://schemas.microsoft.com/office/drawing/2014/main" xmlns="" id="{2F50EADF-E658-47C8-A17B-84AE2FF9AB00}"/>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 xmlns:asvg="http://schemas.microsoft.com/office/drawing/2016/SVG/main" r:embed="rId29"/>
                </a:ext>
              </a:extLst>
            </a:blip>
            <a:stretch>
              <a:fillRect/>
            </a:stretch>
          </p:blipFill>
          <p:spPr>
            <a:xfrm>
              <a:off x="5190886" y="7657098"/>
              <a:ext cx="320807" cy="320807"/>
            </a:xfrm>
            <a:prstGeom prst="rect">
              <a:avLst/>
            </a:prstGeom>
          </p:spPr>
        </p:pic>
      </p:grpSp>
      <p:sp>
        <p:nvSpPr>
          <p:cNvPr id="313" name="Rectangle 312">
            <a:extLst>
              <a:ext uri="{FF2B5EF4-FFF2-40B4-BE49-F238E27FC236}">
                <a16:creationId xmlns:a16="http://schemas.microsoft.com/office/drawing/2014/main" xmlns="" id="{3149C0C5-1F48-4A40-907A-0C460F606F90}"/>
              </a:ext>
            </a:extLst>
          </p:cNvPr>
          <p:cNvSpPr/>
          <p:nvPr/>
        </p:nvSpPr>
        <p:spPr>
          <a:xfrm>
            <a:off x="7355737" y="8215637"/>
            <a:ext cx="494658" cy="95640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lIns="91439" tIns="45719" rIns="91439" bIns="45719" rtlCol="0" anchor="ctr"/>
          <a:lstStyle/>
          <a:p>
            <a:pPr algn="ctr"/>
            <a:r>
              <a:rPr lang="en-US" sz="1400" dirty="0">
                <a:solidFill>
                  <a:schemeClr val="tx1">
                    <a:lumMod val="95000"/>
                    <a:lumOff val="5000"/>
                  </a:schemeClr>
                </a:solidFill>
              </a:rPr>
              <a:t>Identity Provider</a:t>
            </a:r>
          </a:p>
        </p:txBody>
      </p:sp>
      <p:cxnSp>
        <p:nvCxnSpPr>
          <p:cNvPr id="314" name="Straight Connector 313">
            <a:extLst>
              <a:ext uri="{FF2B5EF4-FFF2-40B4-BE49-F238E27FC236}">
                <a16:creationId xmlns:a16="http://schemas.microsoft.com/office/drawing/2014/main" xmlns="" id="{C0EECFF6-8F95-48F5-90FA-4E98399C3883}"/>
              </a:ext>
            </a:extLst>
          </p:cNvPr>
          <p:cNvCxnSpPr>
            <a:cxnSpLocks/>
          </p:cNvCxnSpPr>
          <p:nvPr/>
        </p:nvCxnSpPr>
        <p:spPr>
          <a:xfrm flipV="1">
            <a:off x="7861454" y="8783048"/>
            <a:ext cx="506872" cy="15240"/>
          </a:xfrm>
          <a:prstGeom prst="line">
            <a:avLst/>
          </a:prstGeom>
          <a:ln w="28575">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xmlns="" id="{BF71473A-C7E1-46DA-80D1-F9A51FB61F03}"/>
              </a:ext>
            </a:extLst>
          </p:cNvPr>
          <p:cNvCxnSpPr>
            <a:cxnSpLocks/>
          </p:cNvCxnSpPr>
          <p:nvPr/>
        </p:nvCxnSpPr>
        <p:spPr>
          <a:xfrm flipV="1">
            <a:off x="3966910" y="9079822"/>
            <a:ext cx="3352724" cy="11546"/>
          </a:xfrm>
          <a:prstGeom prst="line">
            <a:avLst/>
          </a:prstGeom>
          <a:ln w="28575">
            <a:solidFill>
              <a:schemeClr val="tx1">
                <a:lumMod val="65000"/>
                <a:lumOff val="3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330" name="Graphic 258" descr="Users">
            <a:extLst>
              <a:ext uri="{FF2B5EF4-FFF2-40B4-BE49-F238E27FC236}">
                <a16:creationId xmlns:a16="http://schemas.microsoft.com/office/drawing/2014/main" xmlns="" id="{83FB32BB-A15A-49B4-BB04-056D56B7BE18}"/>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 xmlns:asvg="http://schemas.microsoft.com/office/drawing/2016/SVG/main" r:embed="rId31"/>
              </a:ext>
            </a:extLst>
          </a:blip>
          <a:stretch>
            <a:fillRect/>
          </a:stretch>
        </p:blipFill>
        <p:spPr>
          <a:xfrm>
            <a:off x="1933422" y="4521323"/>
            <a:ext cx="739876" cy="700811"/>
          </a:xfrm>
          <a:prstGeom prst="rect">
            <a:avLst/>
          </a:prstGeom>
        </p:spPr>
      </p:pic>
      <p:cxnSp>
        <p:nvCxnSpPr>
          <p:cNvPr id="331" name="Straight Connector 330">
            <a:extLst>
              <a:ext uri="{FF2B5EF4-FFF2-40B4-BE49-F238E27FC236}">
                <a16:creationId xmlns:a16="http://schemas.microsoft.com/office/drawing/2014/main" xmlns="" id="{2AD8CEB2-4E3C-4AF5-A6DB-C70E29C12C67}"/>
              </a:ext>
            </a:extLst>
          </p:cNvPr>
          <p:cNvCxnSpPr>
            <a:cxnSpLocks/>
          </p:cNvCxnSpPr>
          <p:nvPr/>
        </p:nvCxnSpPr>
        <p:spPr>
          <a:xfrm>
            <a:off x="2729621" y="4861351"/>
            <a:ext cx="2137846" cy="2861"/>
          </a:xfrm>
          <a:prstGeom prst="line">
            <a:avLst/>
          </a:prstGeom>
          <a:ln w="28575">
            <a:solidFill>
              <a:schemeClr val="tx1">
                <a:lumMod val="65000"/>
                <a:lumOff val="3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xmlns="" id="{B3AA0EA0-EC5A-4A43-9B41-EC0769299DB6}"/>
              </a:ext>
            </a:extLst>
          </p:cNvPr>
          <p:cNvSpPr/>
          <p:nvPr/>
        </p:nvSpPr>
        <p:spPr>
          <a:xfrm>
            <a:off x="14790179" y="3632854"/>
            <a:ext cx="1860126" cy="525740"/>
          </a:xfrm>
          <a:prstGeom prst="rect">
            <a:avLst/>
          </a:prstGeom>
          <a:solidFill>
            <a:schemeClr val="accent4">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PDSI Board API </a:t>
            </a:r>
            <a:endParaRPr lang="en-IN" sz="1600" dirty="0">
              <a:solidFill>
                <a:schemeClr val="tx1"/>
              </a:solidFill>
            </a:endParaRPr>
          </a:p>
        </p:txBody>
      </p:sp>
    </p:spTree>
    <p:extLst>
      <p:ext uri="{BB962C8B-B14F-4D97-AF65-F5344CB8AC3E}">
        <p14:creationId xmlns:p14="http://schemas.microsoft.com/office/powerpoint/2010/main" val="31241032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48660598-17D7-4DF0-8DE2-1012842C8C53}"/>
              </a:ext>
            </a:extLst>
          </p:cNvPr>
          <p:cNvSpPr>
            <a:spLocks noGrp="1"/>
          </p:cNvSpPr>
          <p:nvPr>
            <p:ph type="title"/>
          </p:nvPr>
        </p:nvSpPr>
        <p:spPr/>
        <p:txBody>
          <a:bodyPr/>
          <a:lstStyle/>
          <a:p>
            <a:r>
              <a:rPr lang="pl-PL" dirty="0"/>
              <a:t>Thank you :)</a:t>
            </a:r>
            <a:endParaRPr lang="en-GB" dirty="0"/>
          </a:p>
        </p:txBody>
      </p:sp>
    </p:spTree>
    <p:extLst>
      <p:ext uri="{BB962C8B-B14F-4D97-AF65-F5344CB8AC3E}">
        <p14:creationId xmlns:p14="http://schemas.microsoft.com/office/powerpoint/2010/main" val="26900520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1918" y="779852"/>
            <a:ext cx="15501940" cy="764376"/>
          </a:xfrm>
        </p:spPr>
        <p:txBody>
          <a:bodyPr/>
          <a:lstStyle/>
          <a:p>
            <a:pPr algn="l"/>
            <a:r>
              <a:rPr lang="en-GB" dirty="0" smtClean="0"/>
              <a:t>Azure Tools Pricing</a:t>
            </a:r>
            <a:endParaRPr lang="en-GB" dirty="0"/>
          </a:p>
        </p:txBody>
      </p:sp>
      <p:sp>
        <p:nvSpPr>
          <p:cNvPr id="6" name="TextBox 5"/>
          <p:cNvSpPr txBox="1"/>
          <p:nvPr/>
        </p:nvSpPr>
        <p:spPr>
          <a:xfrm>
            <a:off x="1341120" y="1869441"/>
            <a:ext cx="15524480" cy="2392961"/>
          </a:xfrm>
          <a:prstGeom prst="rect">
            <a:avLst/>
          </a:prstGeom>
          <a:noFill/>
        </p:spPr>
        <p:txBody>
          <a:bodyPr wrap="square" lIns="91439" tIns="45719" rIns="91439" bIns="45719" rtlCol="0">
            <a:spAutoFit/>
          </a:bodyPr>
          <a:lstStyle/>
          <a:p>
            <a:pPr marL="342897" indent="-342897">
              <a:lnSpc>
                <a:spcPct val="150000"/>
              </a:lnSpc>
              <a:buFont typeface="Arial" panose="020B0604020202020204" pitchFamily="34" charset="0"/>
              <a:buChar char="•"/>
            </a:pPr>
            <a:endParaRPr lang="en-GB" sz="2300" dirty="0"/>
          </a:p>
          <a:p>
            <a:pPr marL="342897" indent="-342897">
              <a:lnSpc>
                <a:spcPct val="150000"/>
              </a:lnSpc>
              <a:buFont typeface="Arial" panose="020B0604020202020204" pitchFamily="34" charset="0"/>
              <a:buChar char="•"/>
            </a:pPr>
            <a:endParaRPr lang="en-GB" sz="2300" dirty="0"/>
          </a:p>
          <a:p>
            <a:pPr marL="342897" indent="-342897">
              <a:lnSpc>
                <a:spcPct val="150000"/>
              </a:lnSpc>
              <a:buFont typeface="Arial" panose="020B0604020202020204" pitchFamily="34" charset="0"/>
              <a:buChar char="•"/>
            </a:pPr>
            <a:endParaRPr lang="en-GB" sz="2300" dirty="0"/>
          </a:p>
          <a:p>
            <a:pPr marL="342897" indent="-342897">
              <a:buFont typeface="Arial" panose="020B0604020202020204" pitchFamily="34" charset="0"/>
              <a:buChar char="•"/>
            </a:pPr>
            <a:endParaRPr lang="en-GB" sz="2300" dirty="0"/>
          </a:p>
          <a:p>
            <a:pPr marL="342897" indent="-342897">
              <a:buFont typeface="Arial" panose="020B0604020202020204" pitchFamily="34" charset="0"/>
              <a:buChar char="•"/>
            </a:pPr>
            <a:endParaRPr lang="en-GB" sz="2300" dirty="0"/>
          </a:p>
        </p:txBody>
      </p:sp>
      <p:graphicFrame>
        <p:nvGraphicFramePr>
          <p:cNvPr id="4" name="Table 3"/>
          <p:cNvGraphicFramePr>
            <a:graphicFrameLocks noGrp="1"/>
          </p:cNvGraphicFramePr>
          <p:nvPr>
            <p:extLst>
              <p:ext uri="{D42A27DB-BD31-4B8C-83A1-F6EECF244321}">
                <p14:modId xmlns:p14="http://schemas.microsoft.com/office/powerpoint/2010/main" val="567421490"/>
              </p:ext>
            </p:extLst>
          </p:nvPr>
        </p:nvGraphicFramePr>
        <p:xfrm>
          <a:off x="685800" y="1717041"/>
          <a:ext cx="16497300" cy="8277225"/>
        </p:xfrm>
        <a:graphic>
          <a:graphicData uri="http://schemas.openxmlformats.org/drawingml/2006/table">
            <a:tbl>
              <a:tblPr>
                <a:tableStyleId>{5C22544A-7EE6-4342-B048-85BDC9FD1C3A}</a:tableStyleId>
              </a:tblPr>
              <a:tblGrid>
                <a:gridCol w="8248650">
                  <a:extLst>
                    <a:ext uri="{9D8B030D-6E8A-4147-A177-3AD203B41FA5}">
                      <a16:colId xmlns:a16="http://schemas.microsoft.com/office/drawing/2014/main" xmlns="" val="20000"/>
                    </a:ext>
                  </a:extLst>
                </a:gridCol>
                <a:gridCol w="8248650">
                  <a:extLst>
                    <a:ext uri="{9D8B030D-6E8A-4147-A177-3AD203B41FA5}">
                      <a16:colId xmlns:a16="http://schemas.microsoft.com/office/drawing/2014/main" xmlns="" val="20001"/>
                    </a:ext>
                  </a:extLst>
                </a:gridCol>
              </a:tblGrid>
              <a:tr h="297168">
                <a:tc gridSpan="2">
                  <a:txBody>
                    <a:bodyPr/>
                    <a:lstStyle/>
                    <a:p>
                      <a:pPr algn="ctr" fontAlgn="b"/>
                      <a:r>
                        <a:rPr lang="en-US" sz="2000" u="none" strike="noStrike" dirty="0">
                          <a:effectLst/>
                        </a:rPr>
                        <a:t>Azure Defender Pricing</a:t>
                      </a:r>
                      <a:endParaRPr lang="en-US" sz="2000" b="1" i="0" u="none" strike="noStrike" dirty="0">
                        <a:solidFill>
                          <a:srgbClr val="000000"/>
                        </a:solidFill>
                        <a:effectLst/>
                        <a:latin typeface="Calibri"/>
                      </a:endParaRPr>
                    </a:p>
                  </a:txBody>
                  <a:tcPr marL="9525" marR="9525" marT="9525" marB="0" anchor="b"/>
                </a:tc>
                <a:tc hMerge="1">
                  <a:txBody>
                    <a:bodyPr/>
                    <a:lstStyle/>
                    <a:p>
                      <a:endParaRPr lang="en-US"/>
                    </a:p>
                  </a:txBody>
                  <a:tcPr/>
                </a:tc>
                <a:extLst>
                  <a:ext uri="{0D108BD9-81ED-4DB2-BD59-A6C34878D82A}">
                    <a16:rowId xmlns:a16="http://schemas.microsoft.com/office/drawing/2014/main" xmlns="" val="10000"/>
                  </a:ext>
                </a:extLst>
              </a:tr>
              <a:tr h="297168">
                <a:tc>
                  <a:txBody>
                    <a:bodyPr/>
                    <a:lstStyle/>
                    <a:p>
                      <a:pPr algn="l" fontAlgn="b"/>
                      <a:endParaRPr lang="en-US" sz="2000" b="0" i="0" u="none" strike="noStrike" dirty="0">
                        <a:solidFill>
                          <a:srgbClr val="000000"/>
                        </a:solidFill>
                        <a:effectLst/>
                        <a:latin typeface="Calibri"/>
                      </a:endParaRPr>
                    </a:p>
                  </a:txBody>
                  <a:tcPr marL="9525" marR="9525" marT="9525" marB="0" anchor="b"/>
                </a:tc>
                <a:tc>
                  <a:txBody>
                    <a:bodyPr/>
                    <a:lstStyle/>
                    <a:p>
                      <a:pPr algn="l" fontAlgn="b"/>
                      <a:endParaRPr lang="en-US" sz="20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xmlns="" val="10001"/>
                  </a:ext>
                </a:extLst>
              </a:tr>
              <a:tr h="297168">
                <a:tc>
                  <a:txBody>
                    <a:bodyPr/>
                    <a:lstStyle/>
                    <a:p>
                      <a:pPr algn="ctr" fontAlgn="t"/>
                      <a:r>
                        <a:rPr lang="en-US" sz="2000" u="none" strike="noStrike" dirty="0">
                          <a:effectLst/>
                        </a:rPr>
                        <a:t>Resource Type</a:t>
                      </a:r>
                      <a:endParaRPr lang="en-US" sz="2000" b="1" i="0" u="none" strike="noStrike" dirty="0">
                        <a:solidFill>
                          <a:srgbClr val="000000"/>
                        </a:solidFill>
                        <a:effectLst/>
                        <a:latin typeface="Calibri"/>
                      </a:endParaRPr>
                    </a:p>
                  </a:txBody>
                  <a:tcPr marL="9525" marR="9525" marT="9525" marB="0"/>
                </a:tc>
                <a:tc>
                  <a:txBody>
                    <a:bodyPr/>
                    <a:lstStyle/>
                    <a:p>
                      <a:pPr algn="ctr" fontAlgn="t"/>
                      <a:r>
                        <a:rPr lang="en-US" sz="2000" u="none" strike="noStrike" dirty="0">
                          <a:effectLst/>
                        </a:rPr>
                        <a:t>Price</a:t>
                      </a:r>
                      <a:endParaRPr lang="en-US" sz="2000" b="1" i="0" u="none" strike="noStrike" dirty="0">
                        <a:solidFill>
                          <a:srgbClr val="000000"/>
                        </a:solidFill>
                        <a:effectLst/>
                        <a:latin typeface="Calibri"/>
                      </a:endParaRPr>
                    </a:p>
                  </a:txBody>
                  <a:tcPr marL="9525" marR="9525" marT="9525" marB="0"/>
                </a:tc>
                <a:extLst>
                  <a:ext uri="{0D108BD9-81ED-4DB2-BD59-A6C34878D82A}">
                    <a16:rowId xmlns:a16="http://schemas.microsoft.com/office/drawing/2014/main" xmlns="" val="10002"/>
                  </a:ext>
                </a:extLst>
              </a:tr>
              <a:tr h="504285">
                <a:tc rowSpan="2">
                  <a:txBody>
                    <a:bodyPr/>
                    <a:lstStyle/>
                    <a:p>
                      <a:pPr algn="ctr" fontAlgn="t"/>
                      <a:r>
                        <a:rPr lang="en-US" sz="2000" u="none" strike="noStrike" dirty="0">
                          <a:effectLst/>
                        </a:rPr>
                        <a:t>Azure Defender for Servers</a:t>
                      </a:r>
                      <a:endParaRPr lang="en-US" sz="2000" b="0" i="0" u="none" strike="noStrike" dirty="0">
                        <a:solidFill>
                          <a:srgbClr val="000000"/>
                        </a:solidFill>
                        <a:effectLst/>
                        <a:latin typeface="Calibri"/>
                      </a:endParaRPr>
                    </a:p>
                  </a:txBody>
                  <a:tcPr marL="85725" marR="9525" marT="9525" marB="0"/>
                </a:tc>
                <a:tc>
                  <a:txBody>
                    <a:bodyPr/>
                    <a:lstStyle/>
                    <a:p>
                      <a:pPr algn="ctr" fontAlgn="t"/>
                      <a:r>
                        <a:rPr lang="en-US" sz="2000" u="none" strike="noStrike" dirty="0">
                          <a:effectLst/>
                        </a:rPr>
                        <a:t>$14.60/Server/month</a:t>
                      </a:r>
                      <a:endParaRPr lang="en-US" sz="2000" b="1" i="0" u="none" strike="noStrike" dirty="0">
                        <a:solidFill>
                          <a:srgbClr val="000000"/>
                        </a:solidFill>
                        <a:effectLst/>
                        <a:latin typeface="Calibri"/>
                      </a:endParaRPr>
                    </a:p>
                  </a:txBody>
                  <a:tcPr marL="85725" marR="9525" marT="114300" marB="114300"/>
                </a:tc>
                <a:extLst>
                  <a:ext uri="{0D108BD9-81ED-4DB2-BD59-A6C34878D82A}">
                    <a16:rowId xmlns:a16="http://schemas.microsoft.com/office/drawing/2014/main" xmlns="" val="10003"/>
                  </a:ext>
                </a:extLst>
              </a:tr>
              <a:tr h="297168">
                <a:tc vMerge="1">
                  <a:txBody>
                    <a:bodyPr/>
                    <a:lstStyle/>
                    <a:p>
                      <a:endParaRPr lang="en-US"/>
                    </a:p>
                  </a:txBody>
                  <a:tcPr/>
                </a:tc>
                <a:tc>
                  <a:txBody>
                    <a:bodyPr/>
                    <a:lstStyle/>
                    <a:p>
                      <a:pPr algn="ctr" fontAlgn="t"/>
                      <a:r>
                        <a:rPr lang="en-US" sz="2000" u="none" strike="noStrike" dirty="0">
                          <a:effectLst/>
                        </a:rPr>
                        <a:t>Included data - 500 MB/day</a:t>
                      </a:r>
                      <a:endParaRPr lang="en-US" sz="2000" b="0" i="0" u="none" strike="noStrike" dirty="0">
                        <a:solidFill>
                          <a:srgbClr val="000000"/>
                        </a:solidFill>
                        <a:effectLst/>
                        <a:latin typeface="Calibri"/>
                      </a:endParaRPr>
                    </a:p>
                  </a:txBody>
                  <a:tcPr marL="85725" marR="9525" marT="9525" marB="0"/>
                </a:tc>
                <a:extLst>
                  <a:ext uri="{0D108BD9-81ED-4DB2-BD59-A6C34878D82A}">
                    <a16:rowId xmlns:a16="http://schemas.microsoft.com/office/drawing/2014/main" xmlns="" val="10004"/>
                  </a:ext>
                </a:extLst>
              </a:tr>
              <a:tr h="504285">
                <a:tc>
                  <a:txBody>
                    <a:bodyPr/>
                    <a:lstStyle/>
                    <a:p>
                      <a:pPr algn="ctr" fontAlgn="t"/>
                      <a:r>
                        <a:rPr lang="en-US" sz="2000" u="none" strike="noStrike" dirty="0">
                          <a:effectLst/>
                        </a:rPr>
                        <a:t>Azure Defender for App Service</a:t>
                      </a:r>
                      <a:endParaRPr lang="en-US" sz="2000" b="0" i="0" u="none" strike="noStrike" dirty="0">
                        <a:solidFill>
                          <a:srgbClr val="000000"/>
                        </a:solidFill>
                        <a:effectLst/>
                        <a:latin typeface="Calibri"/>
                      </a:endParaRPr>
                    </a:p>
                  </a:txBody>
                  <a:tcPr marL="85725" marR="9525" marT="9525" marB="0"/>
                </a:tc>
                <a:tc>
                  <a:txBody>
                    <a:bodyPr/>
                    <a:lstStyle/>
                    <a:p>
                      <a:pPr algn="ctr" fontAlgn="t"/>
                      <a:r>
                        <a:rPr lang="en-US" sz="2000" u="none" strike="noStrike" dirty="0">
                          <a:effectLst/>
                        </a:rPr>
                        <a:t>$14.60/App Service/month</a:t>
                      </a:r>
                      <a:endParaRPr lang="en-US" sz="2000" b="1" i="0" u="none" strike="noStrike" dirty="0">
                        <a:solidFill>
                          <a:srgbClr val="000000"/>
                        </a:solidFill>
                        <a:effectLst/>
                        <a:latin typeface="Calibri"/>
                      </a:endParaRPr>
                    </a:p>
                  </a:txBody>
                  <a:tcPr marL="85725" marR="9525" marT="114300" marB="114300"/>
                </a:tc>
                <a:extLst>
                  <a:ext uri="{0D108BD9-81ED-4DB2-BD59-A6C34878D82A}">
                    <a16:rowId xmlns:a16="http://schemas.microsoft.com/office/drawing/2014/main" xmlns="" val="10005"/>
                  </a:ext>
                </a:extLst>
              </a:tr>
              <a:tr h="504285">
                <a:tc>
                  <a:txBody>
                    <a:bodyPr/>
                    <a:lstStyle/>
                    <a:p>
                      <a:pPr algn="ctr" fontAlgn="t"/>
                      <a:r>
                        <a:rPr lang="en-US" sz="2000" u="none" strike="noStrike" dirty="0">
                          <a:effectLst/>
                        </a:rPr>
                        <a:t>Azure Defender for SQL on Azure</a:t>
                      </a:r>
                      <a:endParaRPr lang="en-US" sz="2000" b="0" i="0" u="none" strike="noStrike" dirty="0">
                        <a:solidFill>
                          <a:srgbClr val="000000"/>
                        </a:solidFill>
                        <a:effectLst/>
                        <a:latin typeface="Calibri"/>
                      </a:endParaRPr>
                    </a:p>
                  </a:txBody>
                  <a:tcPr marL="85725" marR="9525" marT="9525" marB="0"/>
                </a:tc>
                <a:tc>
                  <a:txBody>
                    <a:bodyPr/>
                    <a:lstStyle/>
                    <a:p>
                      <a:pPr algn="ctr" fontAlgn="t"/>
                      <a:r>
                        <a:rPr lang="en-US" sz="2000" u="none" strike="noStrike" dirty="0">
                          <a:effectLst/>
                        </a:rPr>
                        <a:t>$15/Instance/month2</a:t>
                      </a:r>
                      <a:endParaRPr lang="en-US" sz="2000" b="1" i="0" u="none" strike="noStrike" dirty="0">
                        <a:solidFill>
                          <a:srgbClr val="000000"/>
                        </a:solidFill>
                        <a:effectLst/>
                        <a:latin typeface="Calibri"/>
                      </a:endParaRPr>
                    </a:p>
                  </a:txBody>
                  <a:tcPr marL="85725" marR="9525" marT="114300" marB="114300"/>
                </a:tc>
                <a:extLst>
                  <a:ext uri="{0D108BD9-81ED-4DB2-BD59-A6C34878D82A}">
                    <a16:rowId xmlns:a16="http://schemas.microsoft.com/office/drawing/2014/main" xmlns="" val="10006"/>
                  </a:ext>
                </a:extLst>
              </a:tr>
              <a:tr h="504285">
                <a:tc>
                  <a:txBody>
                    <a:bodyPr/>
                    <a:lstStyle/>
                    <a:p>
                      <a:pPr algn="ctr" fontAlgn="t"/>
                      <a:r>
                        <a:rPr lang="en-US" sz="2000" u="none" strike="noStrike" dirty="0">
                          <a:effectLst/>
                        </a:rPr>
                        <a:t>Azure Defender for SQL outside Azure</a:t>
                      </a:r>
                      <a:endParaRPr lang="en-US" sz="2000" b="0" i="0" u="none" strike="noStrike" dirty="0">
                        <a:solidFill>
                          <a:srgbClr val="000000"/>
                        </a:solidFill>
                        <a:effectLst/>
                        <a:latin typeface="Calibri"/>
                      </a:endParaRPr>
                    </a:p>
                  </a:txBody>
                  <a:tcPr marL="85725" marR="9525" marT="9525" marB="0"/>
                </a:tc>
                <a:tc>
                  <a:txBody>
                    <a:bodyPr/>
                    <a:lstStyle/>
                    <a:p>
                      <a:pPr algn="ctr" fontAlgn="t"/>
                      <a:r>
                        <a:rPr lang="en-US" sz="2000" u="none" strike="noStrike" dirty="0">
                          <a:effectLst/>
                        </a:rPr>
                        <a:t>$10.95/</a:t>
                      </a:r>
                      <a:r>
                        <a:rPr lang="en-US" sz="2000" u="none" strike="noStrike" dirty="0" err="1">
                          <a:effectLst/>
                        </a:rPr>
                        <a:t>vCore</a:t>
                      </a:r>
                      <a:r>
                        <a:rPr lang="en-US" sz="2000" u="none" strike="noStrike" dirty="0">
                          <a:effectLst/>
                        </a:rPr>
                        <a:t>/month3</a:t>
                      </a:r>
                      <a:endParaRPr lang="en-US" sz="2000" b="1" i="0" u="none" strike="noStrike" dirty="0">
                        <a:solidFill>
                          <a:srgbClr val="000000"/>
                        </a:solidFill>
                        <a:effectLst/>
                        <a:latin typeface="Calibri"/>
                      </a:endParaRPr>
                    </a:p>
                  </a:txBody>
                  <a:tcPr marL="85725" marR="9525" marT="114300" marB="114300"/>
                </a:tc>
                <a:extLst>
                  <a:ext uri="{0D108BD9-81ED-4DB2-BD59-A6C34878D82A}">
                    <a16:rowId xmlns:a16="http://schemas.microsoft.com/office/drawing/2014/main" xmlns="" val="10007"/>
                  </a:ext>
                </a:extLst>
              </a:tr>
              <a:tr h="504285">
                <a:tc>
                  <a:txBody>
                    <a:bodyPr/>
                    <a:lstStyle/>
                    <a:p>
                      <a:pPr algn="ctr" fontAlgn="t"/>
                      <a:r>
                        <a:rPr lang="en-US" sz="2000" u="none" strike="noStrike" dirty="0">
                          <a:effectLst/>
                        </a:rPr>
                        <a:t>Azure Defender for MySQL</a:t>
                      </a:r>
                      <a:endParaRPr lang="en-US" sz="2000" b="0" i="0" u="none" strike="noStrike" dirty="0">
                        <a:solidFill>
                          <a:srgbClr val="000000"/>
                        </a:solidFill>
                        <a:effectLst/>
                        <a:latin typeface="Calibri"/>
                      </a:endParaRPr>
                    </a:p>
                  </a:txBody>
                  <a:tcPr marL="85725" marR="9525" marT="9525" marB="0"/>
                </a:tc>
                <a:tc>
                  <a:txBody>
                    <a:bodyPr/>
                    <a:lstStyle/>
                    <a:p>
                      <a:pPr algn="ctr" fontAlgn="t"/>
                      <a:r>
                        <a:rPr lang="en-US" sz="2000" u="none" strike="noStrike" dirty="0">
                          <a:effectLst/>
                        </a:rPr>
                        <a:t>$15/Instance/month</a:t>
                      </a:r>
                      <a:endParaRPr lang="en-US" sz="2000" b="1" i="0" u="none" strike="noStrike" dirty="0">
                        <a:solidFill>
                          <a:srgbClr val="000000"/>
                        </a:solidFill>
                        <a:effectLst/>
                        <a:latin typeface="Calibri"/>
                      </a:endParaRPr>
                    </a:p>
                  </a:txBody>
                  <a:tcPr marL="85725" marR="9525" marT="114300" marB="114300"/>
                </a:tc>
                <a:extLst>
                  <a:ext uri="{0D108BD9-81ED-4DB2-BD59-A6C34878D82A}">
                    <a16:rowId xmlns:a16="http://schemas.microsoft.com/office/drawing/2014/main" xmlns="" val="10008"/>
                  </a:ext>
                </a:extLst>
              </a:tr>
              <a:tr h="504285">
                <a:tc>
                  <a:txBody>
                    <a:bodyPr/>
                    <a:lstStyle/>
                    <a:p>
                      <a:pPr algn="ctr" fontAlgn="t"/>
                      <a:r>
                        <a:rPr lang="en-US" sz="2000" u="none" strike="noStrike" dirty="0">
                          <a:effectLst/>
                        </a:rPr>
                        <a:t>Azure Defender for PostgreSQL</a:t>
                      </a:r>
                      <a:endParaRPr lang="en-US" sz="2000" b="0" i="0" u="none" strike="noStrike" dirty="0">
                        <a:solidFill>
                          <a:srgbClr val="000000"/>
                        </a:solidFill>
                        <a:effectLst/>
                        <a:latin typeface="Calibri"/>
                      </a:endParaRPr>
                    </a:p>
                  </a:txBody>
                  <a:tcPr marL="85725" marR="9525" marT="9525" marB="0"/>
                </a:tc>
                <a:tc>
                  <a:txBody>
                    <a:bodyPr/>
                    <a:lstStyle/>
                    <a:p>
                      <a:pPr algn="ctr" fontAlgn="t"/>
                      <a:r>
                        <a:rPr lang="en-US" sz="2000" u="none" strike="noStrike" dirty="0">
                          <a:effectLst/>
                        </a:rPr>
                        <a:t>$15/Instance/month</a:t>
                      </a:r>
                      <a:endParaRPr lang="en-US" sz="2000" b="1" i="0" u="none" strike="noStrike" dirty="0">
                        <a:solidFill>
                          <a:srgbClr val="000000"/>
                        </a:solidFill>
                        <a:effectLst/>
                        <a:latin typeface="Calibri"/>
                      </a:endParaRPr>
                    </a:p>
                  </a:txBody>
                  <a:tcPr marL="85725" marR="9525" marT="114300" marB="114300"/>
                </a:tc>
                <a:extLst>
                  <a:ext uri="{0D108BD9-81ED-4DB2-BD59-A6C34878D82A}">
                    <a16:rowId xmlns:a16="http://schemas.microsoft.com/office/drawing/2014/main" xmlns="" val="10009"/>
                  </a:ext>
                </a:extLst>
              </a:tr>
              <a:tr h="504285">
                <a:tc>
                  <a:txBody>
                    <a:bodyPr/>
                    <a:lstStyle/>
                    <a:p>
                      <a:pPr algn="ctr" fontAlgn="t"/>
                      <a:r>
                        <a:rPr lang="en-US" sz="2000" u="none" strike="noStrike" dirty="0">
                          <a:effectLst/>
                        </a:rPr>
                        <a:t>Azure Defender for </a:t>
                      </a:r>
                      <a:r>
                        <a:rPr lang="en-US" sz="2000" u="none" strike="noStrike" dirty="0" err="1">
                          <a:effectLst/>
                        </a:rPr>
                        <a:t>MariaDB</a:t>
                      </a:r>
                      <a:endParaRPr lang="en-US" sz="2000" b="0" i="0" u="none" strike="noStrike" dirty="0">
                        <a:solidFill>
                          <a:srgbClr val="000000"/>
                        </a:solidFill>
                        <a:effectLst/>
                        <a:latin typeface="Calibri"/>
                      </a:endParaRPr>
                    </a:p>
                  </a:txBody>
                  <a:tcPr marL="85725" marR="9525" marT="9525" marB="0"/>
                </a:tc>
                <a:tc>
                  <a:txBody>
                    <a:bodyPr/>
                    <a:lstStyle/>
                    <a:p>
                      <a:pPr algn="ctr" fontAlgn="t"/>
                      <a:r>
                        <a:rPr lang="en-US" sz="2000" u="none" strike="noStrike" dirty="0">
                          <a:effectLst/>
                        </a:rPr>
                        <a:t>$14.746/Instance/month</a:t>
                      </a:r>
                      <a:endParaRPr lang="en-US" sz="2000" b="1" i="0" u="none" strike="noStrike" dirty="0">
                        <a:solidFill>
                          <a:srgbClr val="000000"/>
                        </a:solidFill>
                        <a:effectLst/>
                        <a:latin typeface="Calibri"/>
                      </a:endParaRPr>
                    </a:p>
                  </a:txBody>
                  <a:tcPr marL="85725" marR="9525" marT="114300" marB="114300"/>
                </a:tc>
                <a:extLst>
                  <a:ext uri="{0D108BD9-81ED-4DB2-BD59-A6C34878D82A}">
                    <a16:rowId xmlns:a16="http://schemas.microsoft.com/office/drawing/2014/main" xmlns="" val="10010"/>
                  </a:ext>
                </a:extLst>
              </a:tr>
              <a:tr h="585331">
                <a:tc>
                  <a:txBody>
                    <a:bodyPr/>
                    <a:lstStyle/>
                    <a:p>
                      <a:pPr algn="ctr" fontAlgn="t"/>
                      <a:r>
                        <a:rPr lang="en-US" sz="2000" u="none" strike="noStrike" dirty="0">
                          <a:effectLst/>
                        </a:rPr>
                        <a:t>Azure Defender for Storage - Protect all storage accounts within a subscription1</a:t>
                      </a:r>
                      <a:endParaRPr lang="en-US" sz="2000" b="0" i="0" u="none" strike="noStrike" dirty="0">
                        <a:solidFill>
                          <a:srgbClr val="000000"/>
                        </a:solidFill>
                        <a:effectLst/>
                        <a:latin typeface="Calibri"/>
                      </a:endParaRPr>
                    </a:p>
                  </a:txBody>
                  <a:tcPr marL="85725" marR="9525" marT="9525" marB="0"/>
                </a:tc>
                <a:tc>
                  <a:txBody>
                    <a:bodyPr/>
                    <a:lstStyle/>
                    <a:p>
                      <a:pPr algn="ctr" fontAlgn="t"/>
                      <a:r>
                        <a:rPr lang="en-US" sz="2000" u="none" strike="noStrike" dirty="0">
                          <a:effectLst/>
                        </a:rPr>
                        <a:t>$0.02/10K transactions</a:t>
                      </a:r>
                      <a:endParaRPr lang="en-US" sz="2000" b="1" i="0" u="none" strike="noStrike" dirty="0">
                        <a:solidFill>
                          <a:srgbClr val="000000"/>
                        </a:solidFill>
                        <a:effectLst/>
                        <a:latin typeface="Calibri"/>
                      </a:endParaRPr>
                    </a:p>
                  </a:txBody>
                  <a:tcPr marL="85725" marR="9525" marT="114300" marB="114300"/>
                </a:tc>
                <a:extLst>
                  <a:ext uri="{0D108BD9-81ED-4DB2-BD59-A6C34878D82A}">
                    <a16:rowId xmlns:a16="http://schemas.microsoft.com/office/drawing/2014/main" xmlns="" val="10011"/>
                  </a:ext>
                </a:extLst>
              </a:tr>
              <a:tr h="504285">
                <a:tc>
                  <a:txBody>
                    <a:bodyPr/>
                    <a:lstStyle/>
                    <a:p>
                      <a:pPr algn="ctr" fontAlgn="t"/>
                      <a:r>
                        <a:rPr lang="en-US" sz="2000" u="none" strike="noStrike" dirty="0">
                          <a:effectLst/>
                        </a:rPr>
                        <a:t>Azure Defender for Kubernetes</a:t>
                      </a:r>
                      <a:endParaRPr lang="en-US" sz="2000" b="0" i="0" u="none" strike="noStrike" dirty="0">
                        <a:solidFill>
                          <a:srgbClr val="000000"/>
                        </a:solidFill>
                        <a:effectLst/>
                        <a:latin typeface="Calibri"/>
                      </a:endParaRPr>
                    </a:p>
                  </a:txBody>
                  <a:tcPr marL="85725" marR="9525" marT="9525" marB="0"/>
                </a:tc>
                <a:tc>
                  <a:txBody>
                    <a:bodyPr/>
                    <a:lstStyle/>
                    <a:p>
                      <a:pPr algn="ctr" fontAlgn="t"/>
                      <a:r>
                        <a:rPr lang="en-US" sz="2000" u="none" strike="noStrike" dirty="0">
                          <a:effectLst/>
                        </a:rPr>
                        <a:t>$0.00268/</a:t>
                      </a:r>
                      <a:r>
                        <a:rPr lang="en-US" sz="2000" u="none" strike="noStrike" dirty="0" err="1">
                          <a:effectLst/>
                        </a:rPr>
                        <a:t>vCore</a:t>
                      </a:r>
                      <a:r>
                        <a:rPr lang="en-US" sz="2000" u="none" strike="noStrike" dirty="0">
                          <a:effectLst/>
                        </a:rPr>
                        <a:t>/hour</a:t>
                      </a:r>
                      <a:endParaRPr lang="en-US" sz="2000" b="1" i="0" u="none" strike="noStrike" dirty="0">
                        <a:solidFill>
                          <a:srgbClr val="000000"/>
                        </a:solidFill>
                        <a:effectLst/>
                        <a:latin typeface="Calibri"/>
                      </a:endParaRPr>
                    </a:p>
                  </a:txBody>
                  <a:tcPr marL="85725" marR="9525" marT="114300" marB="114300"/>
                </a:tc>
                <a:extLst>
                  <a:ext uri="{0D108BD9-81ED-4DB2-BD59-A6C34878D82A}">
                    <a16:rowId xmlns:a16="http://schemas.microsoft.com/office/drawing/2014/main" xmlns="" val="10012"/>
                  </a:ext>
                </a:extLst>
              </a:tr>
              <a:tr h="504285">
                <a:tc>
                  <a:txBody>
                    <a:bodyPr/>
                    <a:lstStyle/>
                    <a:p>
                      <a:pPr algn="ctr" fontAlgn="t"/>
                      <a:r>
                        <a:rPr lang="en-US" sz="2000" u="none" strike="noStrike" dirty="0">
                          <a:effectLst/>
                        </a:rPr>
                        <a:t>Azure Defender for ACR</a:t>
                      </a:r>
                      <a:endParaRPr lang="en-US" sz="2000" b="0" i="0" u="none" strike="noStrike" dirty="0">
                        <a:solidFill>
                          <a:srgbClr val="000000"/>
                        </a:solidFill>
                        <a:effectLst/>
                        <a:latin typeface="Calibri"/>
                      </a:endParaRPr>
                    </a:p>
                  </a:txBody>
                  <a:tcPr marL="85725" marR="9525" marT="9525" marB="0"/>
                </a:tc>
                <a:tc>
                  <a:txBody>
                    <a:bodyPr/>
                    <a:lstStyle/>
                    <a:p>
                      <a:pPr algn="ctr" fontAlgn="t"/>
                      <a:r>
                        <a:rPr lang="en-US" sz="2000" u="none" strike="noStrike" dirty="0">
                          <a:effectLst/>
                        </a:rPr>
                        <a:t>$0.29/image</a:t>
                      </a:r>
                      <a:endParaRPr lang="en-US" sz="2000" b="1" i="0" u="none" strike="noStrike" dirty="0">
                        <a:solidFill>
                          <a:srgbClr val="000000"/>
                        </a:solidFill>
                        <a:effectLst/>
                        <a:latin typeface="Calibri"/>
                      </a:endParaRPr>
                    </a:p>
                  </a:txBody>
                  <a:tcPr marL="85725" marR="9525" marT="114300" marB="114300"/>
                </a:tc>
                <a:extLst>
                  <a:ext uri="{0D108BD9-81ED-4DB2-BD59-A6C34878D82A}">
                    <a16:rowId xmlns:a16="http://schemas.microsoft.com/office/drawing/2014/main" xmlns="" val="10013"/>
                  </a:ext>
                </a:extLst>
              </a:tr>
              <a:tr h="504285">
                <a:tc>
                  <a:txBody>
                    <a:bodyPr/>
                    <a:lstStyle/>
                    <a:p>
                      <a:pPr algn="ctr" fontAlgn="t"/>
                      <a:r>
                        <a:rPr lang="en-US" sz="2000" u="none" strike="noStrike" dirty="0">
                          <a:effectLst/>
                        </a:rPr>
                        <a:t>Azure Defender for Key Vault</a:t>
                      </a:r>
                      <a:endParaRPr lang="en-US" sz="2000" b="0" i="0" u="none" strike="noStrike" dirty="0">
                        <a:solidFill>
                          <a:srgbClr val="000000"/>
                        </a:solidFill>
                        <a:effectLst/>
                        <a:latin typeface="Calibri"/>
                      </a:endParaRPr>
                    </a:p>
                  </a:txBody>
                  <a:tcPr marL="85725" marR="9525" marT="9525" marB="0"/>
                </a:tc>
                <a:tc>
                  <a:txBody>
                    <a:bodyPr/>
                    <a:lstStyle/>
                    <a:p>
                      <a:pPr algn="ctr" fontAlgn="t"/>
                      <a:r>
                        <a:rPr lang="en-US" sz="2000" u="none" strike="noStrike" dirty="0">
                          <a:effectLst/>
                        </a:rPr>
                        <a:t>$0.02/10K transactions</a:t>
                      </a:r>
                      <a:endParaRPr lang="en-US" sz="2000" b="1" i="0" u="none" strike="noStrike" dirty="0">
                        <a:solidFill>
                          <a:srgbClr val="000000"/>
                        </a:solidFill>
                        <a:effectLst/>
                        <a:latin typeface="Calibri"/>
                      </a:endParaRPr>
                    </a:p>
                  </a:txBody>
                  <a:tcPr marL="85725" marR="9525" marT="114300" marB="114300"/>
                </a:tc>
                <a:extLst>
                  <a:ext uri="{0D108BD9-81ED-4DB2-BD59-A6C34878D82A}">
                    <a16:rowId xmlns:a16="http://schemas.microsoft.com/office/drawing/2014/main" xmlns="" val="10014"/>
                  </a:ext>
                </a:extLst>
              </a:tr>
              <a:tr h="504285">
                <a:tc>
                  <a:txBody>
                    <a:bodyPr/>
                    <a:lstStyle/>
                    <a:p>
                      <a:pPr algn="ctr" fontAlgn="t"/>
                      <a:r>
                        <a:rPr lang="en-US" sz="2000" u="none" strike="noStrike" dirty="0">
                          <a:effectLst/>
                        </a:rPr>
                        <a:t>Azure Defender for ARM (Preview)</a:t>
                      </a:r>
                      <a:endParaRPr lang="en-US" sz="2000" b="0" i="0" u="none" strike="noStrike" dirty="0">
                        <a:solidFill>
                          <a:srgbClr val="000000"/>
                        </a:solidFill>
                        <a:effectLst/>
                        <a:latin typeface="Calibri"/>
                      </a:endParaRPr>
                    </a:p>
                  </a:txBody>
                  <a:tcPr marL="85725" marR="9525" marT="9525" marB="0"/>
                </a:tc>
                <a:tc>
                  <a:txBody>
                    <a:bodyPr/>
                    <a:lstStyle/>
                    <a:p>
                      <a:pPr algn="ctr" fontAlgn="t"/>
                      <a:r>
                        <a:rPr lang="en-US" sz="2000" u="none" strike="noStrike" dirty="0">
                          <a:effectLst/>
                        </a:rPr>
                        <a:t>Free</a:t>
                      </a:r>
                      <a:endParaRPr lang="en-US" sz="2000" b="0" i="0" u="none" strike="noStrike" dirty="0">
                        <a:solidFill>
                          <a:srgbClr val="000000"/>
                        </a:solidFill>
                        <a:effectLst/>
                        <a:latin typeface="Calibri"/>
                      </a:endParaRPr>
                    </a:p>
                  </a:txBody>
                  <a:tcPr marL="85725" marR="9525" marT="114300" marB="114300"/>
                </a:tc>
                <a:extLst>
                  <a:ext uri="{0D108BD9-81ED-4DB2-BD59-A6C34878D82A}">
                    <a16:rowId xmlns:a16="http://schemas.microsoft.com/office/drawing/2014/main" xmlns="" val="10015"/>
                  </a:ext>
                </a:extLst>
              </a:tr>
              <a:tr h="504285">
                <a:tc>
                  <a:txBody>
                    <a:bodyPr/>
                    <a:lstStyle/>
                    <a:p>
                      <a:pPr algn="ctr" fontAlgn="t"/>
                      <a:r>
                        <a:rPr lang="en-US" sz="2000" u="none" strike="noStrike" dirty="0">
                          <a:effectLst/>
                        </a:rPr>
                        <a:t>Azure Defender for DNS</a:t>
                      </a:r>
                      <a:endParaRPr lang="en-US" sz="2000" b="0" i="0" u="none" strike="noStrike" dirty="0">
                        <a:solidFill>
                          <a:srgbClr val="000000"/>
                        </a:solidFill>
                        <a:effectLst/>
                        <a:latin typeface="Calibri"/>
                      </a:endParaRPr>
                    </a:p>
                  </a:txBody>
                  <a:tcPr marL="85725" marR="9525" marT="9525" marB="0"/>
                </a:tc>
                <a:tc>
                  <a:txBody>
                    <a:bodyPr/>
                    <a:lstStyle/>
                    <a:p>
                      <a:pPr algn="ctr" fontAlgn="t"/>
                      <a:r>
                        <a:rPr lang="en-US" sz="2000" u="none" strike="noStrike" dirty="0">
                          <a:effectLst/>
                        </a:rPr>
                        <a:t>$0.70/1M Queries</a:t>
                      </a:r>
                      <a:endParaRPr lang="en-US" sz="2000" b="1" i="0" u="none" strike="noStrike" dirty="0">
                        <a:solidFill>
                          <a:srgbClr val="000000"/>
                        </a:solidFill>
                        <a:effectLst/>
                        <a:latin typeface="Calibri"/>
                      </a:endParaRPr>
                    </a:p>
                  </a:txBody>
                  <a:tcPr marL="85725" marR="9525" marT="114300" marB="114300"/>
                </a:tc>
                <a:extLst>
                  <a:ext uri="{0D108BD9-81ED-4DB2-BD59-A6C34878D82A}">
                    <a16:rowId xmlns:a16="http://schemas.microsoft.com/office/drawing/2014/main" xmlns="" val="10016"/>
                  </a:ext>
                </a:extLst>
              </a:tr>
            </a:tbl>
          </a:graphicData>
        </a:graphic>
      </p:graphicFrame>
    </p:spTree>
    <p:extLst>
      <p:ext uri="{BB962C8B-B14F-4D97-AF65-F5344CB8AC3E}">
        <p14:creationId xmlns:p14="http://schemas.microsoft.com/office/powerpoint/2010/main" val="1798776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75504A-4ED8-4DB6-9789-1DC25FD19E63}"/>
              </a:ext>
            </a:extLst>
          </p:cNvPr>
          <p:cNvSpPr>
            <a:spLocks noGrp="1"/>
          </p:cNvSpPr>
          <p:nvPr>
            <p:ph type="title"/>
          </p:nvPr>
        </p:nvSpPr>
        <p:spPr/>
        <p:txBody>
          <a:bodyPr/>
          <a:lstStyle/>
          <a:p>
            <a:r>
              <a:rPr lang="en-US" dirty="0"/>
              <a:t>DMS Front-end Web Application</a:t>
            </a:r>
            <a:endParaRPr lang="en-IN" dirty="0"/>
          </a:p>
        </p:txBody>
      </p:sp>
      <p:grpSp>
        <p:nvGrpSpPr>
          <p:cNvPr id="12" name="Group 11">
            <a:extLst>
              <a:ext uri="{FF2B5EF4-FFF2-40B4-BE49-F238E27FC236}">
                <a16:creationId xmlns:a16="http://schemas.microsoft.com/office/drawing/2014/main" xmlns="" id="{5627178E-2DF0-476D-BDBD-A79C7268899E}"/>
              </a:ext>
            </a:extLst>
          </p:cNvPr>
          <p:cNvGrpSpPr/>
          <p:nvPr/>
        </p:nvGrpSpPr>
        <p:grpSpPr>
          <a:xfrm>
            <a:off x="1986298" y="3652287"/>
            <a:ext cx="1645528" cy="1868772"/>
            <a:chOff x="3251293" y="3216073"/>
            <a:chExt cx="1645528" cy="1868772"/>
          </a:xfrm>
        </p:grpSpPr>
        <p:sp>
          <p:nvSpPr>
            <p:cNvPr id="6" name="Rectangle 5">
              <a:extLst>
                <a:ext uri="{FF2B5EF4-FFF2-40B4-BE49-F238E27FC236}">
                  <a16:creationId xmlns:a16="http://schemas.microsoft.com/office/drawing/2014/main" xmlns="" id="{BED6C171-8DFB-4859-99B9-76C979B83916}"/>
                </a:ext>
              </a:extLst>
            </p:cNvPr>
            <p:cNvSpPr/>
            <p:nvPr/>
          </p:nvSpPr>
          <p:spPr>
            <a:xfrm>
              <a:off x="3338930" y="3353512"/>
              <a:ext cx="1557891" cy="1731333"/>
            </a:xfrm>
            <a:prstGeom prst="rect">
              <a:avLst/>
            </a:prstGeom>
            <a:solidFill>
              <a:schemeClr val="bg2"/>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Graphic 315" descr="Diploma">
              <a:extLst>
                <a:ext uri="{FF2B5EF4-FFF2-40B4-BE49-F238E27FC236}">
                  <a16:creationId xmlns:a16="http://schemas.microsoft.com/office/drawing/2014/main" xmlns="" id="{3DF24F19-A415-4596-BA4F-ADF3C01A814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426567" y="3421375"/>
              <a:ext cx="553842" cy="524599"/>
            </a:xfrm>
            <a:prstGeom prst="rect">
              <a:avLst/>
            </a:prstGeom>
          </p:spPr>
        </p:pic>
        <p:pic>
          <p:nvPicPr>
            <p:cNvPr id="8" name="Graphic 316" descr="Diploma">
              <a:extLst>
                <a:ext uri="{FF2B5EF4-FFF2-40B4-BE49-F238E27FC236}">
                  <a16:creationId xmlns:a16="http://schemas.microsoft.com/office/drawing/2014/main" xmlns="" id="{C0EAE863-47F9-4CCB-B085-2117E8157AE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426567" y="3868554"/>
              <a:ext cx="553842" cy="524599"/>
            </a:xfrm>
            <a:prstGeom prst="rect">
              <a:avLst/>
            </a:prstGeom>
          </p:spPr>
        </p:pic>
        <p:pic>
          <p:nvPicPr>
            <p:cNvPr id="9" name="Graphic 317" descr="Diploma">
              <a:extLst>
                <a:ext uri="{FF2B5EF4-FFF2-40B4-BE49-F238E27FC236}">
                  <a16:creationId xmlns:a16="http://schemas.microsoft.com/office/drawing/2014/main" xmlns="" id="{229E4662-AEBF-43DC-A517-0B48612B09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4003184" y="3421375"/>
              <a:ext cx="553842" cy="524599"/>
            </a:xfrm>
            <a:prstGeom prst="rect">
              <a:avLst/>
            </a:prstGeom>
          </p:spPr>
        </p:pic>
        <p:sp>
          <p:nvSpPr>
            <p:cNvPr id="10" name="Rectangle 9">
              <a:extLst>
                <a:ext uri="{FF2B5EF4-FFF2-40B4-BE49-F238E27FC236}">
                  <a16:creationId xmlns:a16="http://schemas.microsoft.com/office/drawing/2014/main" xmlns="" id="{10A634AE-0649-4B25-B292-65B93F1BDCED}"/>
                </a:ext>
              </a:extLst>
            </p:cNvPr>
            <p:cNvSpPr/>
            <p:nvPr/>
          </p:nvSpPr>
          <p:spPr>
            <a:xfrm>
              <a:off x="3338930" y="3216073"/>
              <a:ext cx="1557891" cy="17231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xmlns="" id="{3CECDB7F-7F34-469B-9D28-92701FD328D1}"/>
                </a:ext>
              </a:extLst>
            </p:cNvPr>
            <p:cNvSpPr/>
            <p:nvPr/>
          </p:nvSpPr>
          <p:spPr>
            <a:xfrm>
              <a:off x="4280105" y="4771759"/>
              <a:ext cx="522491" cy="1090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xmlns="" id="{F759BD94-A9D8-449F-AEB6-83ECCA01EA32}"/>
                </a:ext>
              </a:extLst>
            </p:cNvPr>
            <p:cNvSpPr/>
            <p:nvPr/>
          </p:nvSpPr>
          <p:spPr>
            <a:xfrm>
              <a:off x="3251293" y="4693854"/>
              <a:ext cx="1010148" cy="230832"/>
            </a:xfrm>
            <a:prstGeom prst="rect">
              <a:avLst/>
            </a:prstGeom>
          </p:spPr>
          <p:txBody>
            <a:bodyPr wrap="square">
              <a:spAutoFit/>
            </a:bodyPr>
            <a:lstStyle/>
            <a:p>
              <a:pPr algn="r" fontAlgn="base"/>
              <a:r>
                <a:rPr lang="en-US" sz="900" dirty="0">
                  <a:solidFill>
                    <a:schemeClr val="tx1">
                      <a:lumMod val="75000"/>
                      <a:lumOff val="25000"/>
                    </a:schemeClr>
                  </a:solidFill>
                  <a:latin typeface="Arial" pitchFamily="34" charset="0"/>
                  <a:cs typeface="Arial" pitchFamily="34" charset="0"/>
                </a:rPr>
                <a:t>Meta Data</a:t>
              </a:r>
            </a:p>
          </p:txBody>
        </p:sp>
      </p:grpSp>
      <p:sp>
        <p:nvSpPr>
          <p:cNvPr id="13" name="Rectangle 12">
            <a:extLst>
              <a:ext uri="{FF2B5EF4-FFF2-40B4-BE49-F238E27FC236}">
                <a16:creationId xmlns:a16="http://schemas.microsoft.com/office/drawing/2014/main" xmlns="" id="{5BFFDE21-50FE-428D-9807-258136F4377C}"/>
              </a:ext>
            </a:extLst>
          </p:cNvPr>
          <p:cNvSpPr/>
          <p:nvPr/>
        </p:nvSpPr>
        <p:spPr>
          <a:xfrm>
            <a:off x="943186" y="2550471"/>
            <a:ext cx="3822936" cy="453181"/>
          </a:xfrm>
          <a:prstGeom prst="rect">
            <a:avLst/>
          </a:prstGeom>
          <a:solidFill>
            <a:srgbClr val="92D050"/>
          </a:solidFill>
          <a:ln>
            <a:noFill/>
          </a:ln>
          <a:effectLst>
            <a:outerShdw blurRad="355600" dist="254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1999" tIns="71999" rIns="71999" bIns="71999" rtlCol="0" anchor="ctr">
            <a:spAutoFit/>
          </a:bodyPr>
          <a:lstStyle/>
          <a:p>
            <a:pPr algn="ctr"/>
            <a:r>
              <a:rPr lang="en-US" altLang="pl-PL" sz="2000" b="1" dirty="0">
                <a:solidFill>
                  <a:schemeClr val="bg1">
                    <a:lumMod val="10000"/>
                  </a:schemeClr>
                </a:solidFill>
                <a:ea typeface="Arial" charset="0"/>
                <a:cs typeface="Calibri Light" panose="020F0302020204030204" pitchFamily="34" charset="0"/>
              </a:rPr>
              <a:t>Document Upload Form </a:t>
            </a:r>
            <a:endParaRPr lang="en-US" altLang="pl-PL" sz="2000" dirty="0">
              <a:solidFill>
                <a:schemeClr val="bg1">
                  <a:lumMod val="10000"/>
                </a:schemeClr>
              </a:solidFill>
              <a:ea typeface="Arial" charset="0"/>
              <a:cs typeface="Calibri Light" panose="020F0302020204030204" pitchFamily="34" charset="0"/>
            </a:endParaRPr>
          </a:p>
        </p:txBody>
      </p:sp>
      <p:sp>
        <p:nvSpPr>
          <p:cNvPr id="16" name="Rectangle 15">
            <a:extLst>
              <a:ext uri="{FF2B5EF4-FFF2-40B4-BE49-F238E27FC236}">
                <a16:creationId xmlns:a16="http://schemas.microsoft.com/office/drawing/2014/main" xmlns="" id="{743EA3D2-67A7-4486-A042-C3EFF4067CEA}"/>
              </a:ext>
            </a:extLst>
          </p:cNvPr>
          <p:cNvSpPr/>
          <p:nvPr/>
        </p:nvSpPr>
        <p:spPr>
          <a:xfrm>
            <a:off x="987402" y="6434876"/>
            <a:ext cx="3778720" cy="3177005"/>
          </a:xfrm>
          <a:prstGeom prst="rect">
            <a:avLst/>
          </a:prstGeom>
          <a:solidFill>
            <a:schemeClr val="bg2"/>
          </a:solidFill>
          <a:ln>
            <a:noFill/>
          </a:ln>
          <a:effectLst>
            <a:outerShdw blurRad="355600" dist="254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1999" tIns="71999" rIns="71999" bIns="71999" rtlCol="0" anchor="t" anchorCtr="0">
            <a:spAutoFit/>
          </a:bodyPr>
          <a:lstStyle/>
          <a:p>
            <a:pPr marL="285748" indent="-285748">
              <a:spcAft>
                <a:spcPts val="600"/>
              </a:spcAft>
              <a:buFont typeface="Arial" panose="020B0604020202020204" pitchFamily="34" charset="0"/>
              <a:buChar char="•"/>
            </a:pPr>
            <a:r>
              <a:rPr lang="en-US" altLang="pl-PL" dirty="0">
                <a:solidFill>
                  <a:schemeClr val="bg1">
                    <a:lumMod val="10000"/>
                  </a:schemeClr>
                </a:solidFill>
                <a:ea typeface="Arial" charset="0"/>
                <a:cs typeface="Calibri Light" panose="020F0302020204030204" pitchFamily="34" charset="0"/>
              </a:rPr>
              <a:t>Upload Single / Multiple Document</a:t>
            </a:r>
          </a:p>
          <a:p>
            <a:pPr marL="285748" indent="-285748">
              <a:spcAft>
                <a:spcPts val="600"/>
              </a:spcAft>
              <a:buFont typeface="Arial" panose="020B0604020202020204" pitchFamily="34" charset="0"/>
              <a:buChar char="•"/>
            </a:pPr>
            <a:r>
              <a:rPr lang="en-US" altLang="pl-PL" dirty="0">
                <a:solidFill>
                  <a:schemeClr val="bg1">
                    <a:lumMod val="10000"/>
                  </a:schemeClr>
                </a:solidFill>
                <a:cs typeface="Calibri Light" panose="020F0302020204030204" pitchFamily="34" charset="0"/>
              </a:rPr>
              <a:t>Document Thumbnails for preview</a:t>
            </a:r>
          </a:p>
          <a:p>
            <a:pPr marL="285748" indent="-285748">
              <a:spcAft>
                <a:spcPts val="600"/>
              </a:spcAft>
              <a:buFont typeface="Arial" panose="020B0604020202020204" pitchFamily="34" charset="0"/>
              <a:buChar char="•"/>
            </a:pPr>
            <a:r>
              <a:rPr lang="en-US" altLang="pl-PL" dirty="0">
                <a:solidFill>
                  <a:schemeClr val="bg1">
                    <a:lumMod val="10000"/>
                  </a:schemeClr>
                </a:solidFill>
                <a:cs typeface="Calibri Light" panose="020F0302020204030204" pitchFamily="34" charset="0"/>
              </a:rPr>
              <a:t>Provision for add/Edit Metadata </a:t>
            </a:r>
          </a:p>
          <a:p>
            <a:pPr marL="285748" indent="-285748">
              <a:spcAft>
                <a:spcPts val="600"/>
              </a:spcAft>
              <a:buFont typeface="Arial" panose="020B0604020202020204" pitchFamily="34" charset="0"/>
              <a:buChar char="•"/>
            </a:pPr>
            <a:r>
              <a:rPr lang="en-US" altLang="pl-PL" dirty="0">
                <a:solidFill>
                  <a:schemeClr val="bg1">
                    <a:lumMod val="10000"/>
                  </a:schemeClr>
                </a:solidFill>
                <a:cs typeface="Calibri Light" panose="020F0302020204030204" pitchFamily="34" charset="0"/>
              </a:rPr>
              <a:t>Validations for Metadata fields</a:t>
            </a:r>
          </a:p>
          <a:p>
            <a:pPr marL="285748" indent="-285748">
              <a:spcAft>
                <a:spcPts val="600"/>
              </a:spcAft>
              <a:buFont typeface="Arial" panose="020B0604020202020204" pitchFamily="34" charset="0"/>
              <a:buChar char="•"/>
            </a:pPr>
            <a:r>
              <a:rPr lang="en-US" altLang="pl-PL" dirty="0">
                <a:solidFill>
                  <a:schemeClr val="bg1">
                    <a:lumMod val="10000"/>
                  </a:schemeClr>
                </a:solidFill>
                <a:cs typeface="Calibri Light" panose="020F0302020204030204" pitchFamily="34" charset="0"/>
              </a:rPr>
              <a:t>Drag &amp; drop documents</a:t>
            </a:r>
          </a:p>
          <a:p>
            <a:pPr marL="285748" indent="-285748">
              <a:spcAft>
                <a:spcPts val="600"/>
              </a:spcAft>
              <a:buFont typeface="Arial" panose="020B0604020202020204" pitchFamily="34" charset="0"/>
              <a:buChar char="•"/>
            </a:pPr>
            <a:r>
              <a:rPr lang="en-US" altLang="pl-PL" dirty="0">
                <a:solidFill>
                  <a:schemeClr val="bg1">
                    <a:lumMod val="10000"/>
                  </a:schemeClr>
                </a:solidFill>
                <a:cs typeface="Calibri Light" panose="020F0302020204030204" pitchFamily="34" charset="0"/>
              </a:rPr>
              <a:t>Pre-populate the metadata based on external application</a:t>
            </a:r>
          </a:p>
          <a:p>
            <a:pPr marL="285748" indent="-285748">
              <a:spcAft>
                <a:spcPts val="600"/>
              </a:spcAft>
              <a:buFont typeface="Arial" panose="020B0604020202020204" pitchFamily="34" charset="0"/>
              <a:buChar char="•"/>
            </a:pPr>
            <a:r>
              <a:rPr lang="en-US" altLang="pl-PL" dirty="0">
                <a:solidFill>
                  <a:schemeClr val="bg1">
                    <a:lumMod val="10000"/>
                  </a:schemeClr>
                </a:solidFill>
                <a:cs typeface="Calibri Light" panose="020F0302020204030204" pitchFamily="34" charset="0"/>
              </a:rPr>
              <a:t>Split 1 document to multiple</a:t>
            </a:r>
          </a:p>
          <a:p>
            <a:pPr marL="285748" indent="-285748">
              <a:spcAft>
                <a:spcPts val="600"/>
              </a:spcAft>
              <a:buFont typeface="Arial" panose="020B0604020202020204" pitchFamily="34" charset="0"/>
              <a:buChar char="•"/>
            </a:pPr>
            <a:endParaRPr lang="en-US" altLang="pl-PL" dirty="0">
              <a:solidFill>
                <a:schemeClr val="bg1">
                  <a:lumMod val="10000"/>
                </a:schemeClr>
              </a:solidFill>
              <a:cs typeface="Calibri Light" panose="020F0302020204030204" pitchFamily="34" charset="0"/>
            </a:endParaRPr>
          </a:p>
        </p:txBody>
      </p:sp>
      <p:sp>
        <p:nvSpPr>
          <p:cNvPr id="26" name="Rectangle 25">
            <a:extLst>
              <a:ext uri="{FF2B5EF4-FFF2-40B4-BE49-F238E27FC236}">
                <a16:creationId xmlns:a16="http://schemas.microsoft.com/office/drawing/2014/main" xmlns="" id="{CA54D5CA-DE8B-4011-A1C5-F9344468AE93}"/>
              </a:ext>
            </a:extLst>
          </p:cNvPr>
          <p:cNvSpPr/>
          <p:nvPr/>
        </p:nvSpPr>
        <p:spPr>
          <a:xfrm>
            <a:off x="940910" y="3044845"/>
            <a:ext cx="3778720" cy="33001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IN" dirty="0"/>
          </a:p>
        </p:txBody>
      </p:sp>
      <p:sp>
        <p:nvSpPr>
          <p:cNvPr id="18" name="Rectangle 17">
            <a:extLst>
              <a:ext uri="{FF2B5EF4-FFF2-40B4-BE49-F238E27FC236}">
                <a16:creationId xmlns:a16="http://schemas.microsoft.com/office/drawing/2014/main" xmlns="" id="{38106B42-2DB0-4A89-93EE-789BF42D3E82}"/>
              </a:ext>
            </a:extLst>
          </p:cNvPr>
          <p:cNvSpPr/>
          <p:nvPr/>
        </p:nvSpPr>
        <p:spPr>
          <a:xfrm>
            <a:off x="5228865" y="2534537"/>
            <a:ext cx="3616902" cy="453181"/>
          </a:xfrm>
          <a:prstGeom prst="rect">
            <a:avLst/>
          </a:prstGeom>
          <a:solidFill>
            <a:srgbClr val="FFC000"/>
          </a:solidFill>
          <a:ln>
            <a:noFill/>
          </a:ln>
          <a:effectLst>
            <a:outerShdw blurRad="355600" dist="254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1999" tIns="71999" rIns="71999" bIns="71999" rtlCol="0" anchor="ctr">
            <a:spAutoFit/>
          </a:bodyPr>
          <a:lstStyle/>
          <a:p>
            <a:pPr algn="ctr"/>
            <a:r>
              <a:rPr lang="en-US" altLang="pl-PL" sz="2000" b="1" dirty="0">
                <a:solidFill>
                  <a:schemeClr val="bg1">
                    <a:lumMod val="10000"/>
                  </a:schemeClr>
                </a:solidFill>
                <a:ea typeface="Arial" charset="0"/>
                <a:cs typeface="Calibri Light" panose="020F0302020204030204" pitchFamily="34" charset="0"/>
              </a:rPr>
              <a:t>Document Download Link </a:t>
            </a:r>
            <a:endParaRPr lang="en-US" altLang="pl-PL" sz="2000" dirty="0">
              <a:solidFill>
                <a:schemeClr val="bg1">
                  <a:lumMod val="10000"/>
                </a:schemeClr>
              </a:solidFill>
              <a:ea typeface="Arial" charset="0"/>
              <a:cs typeface="Calibri Light" panose="020F0302020204030204" pitchFamily="34" charset="0"/>
            </a:endParaRPr>
          </a:p>
        </p:txBody>
      </p:sp>
      <p:sp>
        <p:nvSpPr>
          <p:cNvPr id="19" name="Rectangle 18">
            <a:extLst>
              <a:ext uri="{FF2B5EF4-FFF2-40B4-BE49-F238E27FC236}">
                <a16:creationId xmlns:a16="http://schemas.microsoft.com/office/drawing/2014/main" xmlns="" id="{F3B76E77-2295-4AF5-8A87-2C42BCB3197D}"/>
              </a:ext>
            </a:extLst>
          </p:cNvPr>
          <p:cNvSpPr/>
          <p:nvPr/>
        </p:nvSpPr>
        <p:spPr>
          <a:xfrm>
            <a:off x="6259750" y="3821903"/>
            <a:ext cx="1551304" cy="3548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US" sz="1100" dirty="0">
                <a:solidFill>
                  <a:schemeClr val="tx1"/>
                </a:solidFill>
              </a:rPr>
              <a:t>Request/Download Link</a:t>
            </a:r>
            <a:endParaRPr lang="en-IN" sz="1100" dirty="0">
              <a:solidFill>
                <a:schemeClr val="tx1"/>
              </a:solidFill>
            </a:endParaRPr>
          </a:p>
        </p:txBody>
      </p:sp>
      <p:grpSp>
        <p:nvGrpSpPr>
          <p:cNvPr id="20" name="Group 19">
            <a:extLst>
              <a:ext uri="{FF2B5EF4-FFF2-40B4-BE49-F238E27FC236}">
                <a16:creationId xmlns:a16="http://schemas.microsoft.com/office/drawing/2014/main" xmlns="" id="{657E98B6-29F6-4D29-A352-9A5357D08A3A}"/>
              </a:ext>
            </a:extLst>
          </p:cNvPr>
          <p:cNvGrpSpPr/>
          <p:nvPr/>
        </p:nvGrpSpPr>
        <p:grpSpPr>
          <a:xfrm>
            <a:off x="6261948" y="4682432"/>
            <a:ext cx="1551304" cy="361889"/>
            <a:chOff x="3120195" y="3959313"/>
            <a:chExt cx="1280611" cy="315393"/>
          </a:xfrm>
        </p:grpSpPr>
        <p:pic>
          <p:nvPicPr>
            <p:cNvPr id="21" name="Graphic 299" descr="Diploma">
              <a:extLst>
                <a:ext uri="{FF2B5EF4-FFF2-40B4-BE49-F238E27FC236}">
                  <a16:creationId xmlns:a16="http://schemas.microsoft.com/office/drawing/2014/main" xmlns="" id="{5CFA83F2-B6E8-475F-BA42-3DFCE02419E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173376" y="3965489"/>
              <a:ext cx="309217" cy="309217"/>
            </a:xfrm>
            <a:prstGeom prst="rect">
              <a:avLst/>
            </a:prstGeom>
          </p:spPr>
        </p:pic>
        <p:sp>
          <p:nvSpPr>
            <p:cNvPr id="22" name="Rectangle 21">
              <a:extLst>
                <a:ext uri="{FF2B5EF4-FFF2-40B4-BE49-F238E27FC236}">
                  <a16:creationId xmlns:a16="http://schemas.microsoft.com/office/drawing/2014/main" xmlns="" id="{5438F0A8-A61B-43D8-875A-9CEA4610BFC9}"/>
                </a:ext>
              </a:extLst>
            </p:cNvPr>
            <p:cNvSpPr/>
            <p:nvPr/>
          </p:nvSpPr>
          <p:spPr>
            <a:xfrm>
              <a:off x="3518962" y="3982169"/>
              <a:ext cx="685834" cy="2414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t>Document</a:t>
              </a:r>
              <a:endParaRPr lang="en-IN" sz="1200" dirty="0"/>
            </a:p>
          </p:txBody>
        </p:sp>
        <p:sp>
          <p:nvSpPr>
            <p:cNvPr id="23" name="Rectangle 22">
              <a:extLst>
                <a:ext uri="{FF2B5EF4-FFF2-40B4-BE49-F238E27FC236}">
                  <a16:creationId xmlns:a16="http://schemas.microsoft.com/office/drawing/2014/main" xmlns="" id="{DAF6EA42-F0AD-4F49-B693-6E4B84CFB87D}"/>
                </a:ext>
              </a:extLst>
            </p:cNvPr>
            <p:cNvSpPr/>
            <p:nvPr/>
          </p:nvSpPr>
          <p:spPr>
            <a:xfrm>
              <a:off x="3120195" y="3959313"/>
              <a:ext cx="1280611" cy="30921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grpSp>
      <p:sp>
        <p:nvSpPr>
          <p:cNvPr id="24" name="Rectangle 23">
            <a:extLst>
              <a:ext uri="{FF2B5EF4-FFF2-40B4-BE49-F238E27FC236}">
                <a16:creationId xmlns:a16="http://schemas.microsoft.com/office/drawing/2014/main" xmlns="" id="{FB76615E-37FB-4C38-B415-BFA3723E0CB3}"/>
              </a:ext>
            </a:extLst>
          </p:cNvPr>
          <p:cNvSpPr/>
          <p:nvPr/>
        </p:nvSpPr>
        <p:spPr>
          <a:xfrm>
            <a:off x="5163416" y="6434876"/>
            <a:ext cx="3719920" cy="3223170"/>
          </a:xfrm>
          <a:prstGeom prst="rect">
            <a:avLst/>
          </a:prstGeom>
          <a:solidFill>
            <a:schemeClr val="bg2"/>
          </a:solidFill>
          <a:ln>
            <a:noFill/>
          </a:ln>
          <a:effectLst>
            <a:outerShdw blurRad="355600" dist="254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1999" tIns="71999" rIns="71999" bIns="71999" rtlCol="0" anchor="t" anchorCtr="0">
            <a:spAutoFit/>
          </a:bodyPr>
          <a:lstStyle/>
          <a:p>
            <a:pPr marL="285748" indent="-285748">
              <a:spcAft>
                <a:spcPts val="600"/>
              </a:spcAft>
              <a:buFont typeface="Arial" panose="020B0604020202020204" pitchFamily="34" charset="0"/>
              <a:buChar char="•"/>
            </a:pPr>
            <a:r>
              <a:rPr lang="en-US" altLang="pl-PL" dirty="0">
                <a:solidFill>
                  <a:schemeClr val="bg1">
                    <a:lumMod val="10000"/>
                  </a:schemeClr>
                </a:solidFill>
                <a:ea typeface="Arial" charset="0"/>
                <a:cs typeface="Calibri Light" panose="020F0302020204030204" pitchFamily="34" charset="0"/>
              </a:rPr>
              <a:t>Custom Download link for each document</a:t>
            </a:r>
          </a:p>
          <a:p>
            <a:pPr marL="285748" indent="-285748">
              <a:spcAft>
                <a:spcPts val="600"/>
              </a:spcAft>
              <a:buFont typeface="Arial" panose="020B0604020202020204" pitchFamily="34" charset="0"/>
              <a:buChar char="•"/>
            </a:pPr>
            <a:r>
              <a:rPr lang="en-US" altLang="pl-PL" dirty="0">
                <a:solidFill>
                  <a:schemeClr val="bg1">
                    <a:lumMod val="10000"/>
                  </a:schemeClr>
                </a:solidFill>
                <a:cs typeface="Calibri Light" panose="020F0302020204030204" pitchFamily="34" charset="0"/>
              </a:rPr>
              <a:t>Request link validated based on external application access token</a:t>
            </a:r>
          </a:p>
          <a:p>
            <a:pPr marL="285748" indent="-285748">
              <a:spcAft>
                <a:spcPts val="600"/>
              </a:spcAft>
              <a:buFont typeface="Arial" panose="020B0604020202020204" pitchFamily="34" charset="0"/>
              <a:buChar char="•"/>
            </a:pPr>
            <a:r>
              <a:rPr lang="en-US" altLang="pl-PL" dirty="0">
                <a:solidFill>
                  <a:schemeClr val="bg1">
                    <a:lumMod val="10000"/>
                  </a:schemeClr>
                </a:solidFill>
                <a:cs typeface="Calibri Light" panose="020F0302020204030204" pitchFamily="34" charset="0"/>
              </a:rPr>
              <a:t>Send request to service layer and receive the valid document</a:t>
            </a:r>
          </a:p>
          <a:p>
            <a:pPr marL="285748" indent="-285748">
              <a:spcAft>
                <a:spcPts val="600"/>
              </a:spcAft>
              <a:buFont typeface="Arial" panose="020B0604020202020204" pitchFamily="34" charset="0"/>
              <a:buChar char="•"/>
            </a:pPr>
            <a:r>
              <a:rPr lang="en-US" altLang="pl-PL" dirty="0">
                <a:solidFill>
                  <a:schemeClr val="bg1">
                    <a:lumMod val="10000"/>
                  </a:schemeClr>
                </a:solidFill>
                <a:cs typeface="Calibri Light" panose="020F0302020204030204" pitchFamily="34" charset="0"/>
              </a:rPr>
              <a:t>Provision for Multiple documents download</a:t>
            </a:r>
          </a:p>
          <a:p>
            <a:pPr marL="285748" indent="-285748">
              <a:spcAft>
                <a:spcPts val="600"/>
              </a:spcAft>
              <a:buFont typeface="Arial" panose="020B0604020202020204" pitchFamily="34" charset="0"/>
              <a:buChar char="•"/>
            </a:pPr>
            <a:r>
              <a:rPr lang="en-US" altLang="pl-PL" dirty="0">
                <a:solidFill>
                  <a:schemeClr val="bg1">
                    <a:lumMod val="10000"/>
                  </a:schemeClr>
                </a:solidFill>
                <a:cs typeface="Calibri Light" panose="020F0302020204030204" pitchFamily="34" charset="0"/>
              </a:rPr>
              <a:t>Option to send download request to admin</a:t>
            </a:r>
          </a:p>
        </p:txBody>
      </p:sp>
      <p:sp>
        <p:nvSpPr>
          <p:cNvPr id="27" name="Rectangle 26">
            <a:extLst>
              <a:ext uri="{FF2B5EF4-FFF2-40B4-BE49-F238E27FC236}">
                <a16:creationId xmlns:a16="http://schemas.microsoft.com/office/drawing/2014/main" xmlns="" id="{E1DA2C80-8B1A-4E79-8BF5-BD30F8779109}"/>
              </a:ext>
            </a:extLst>
          </p:cNvPr>
          <p:cNvSpPr/>
          <p:nvPr/>
        </p:nvSpPr>
        <p:spPr>
          <a:xfrm>
            <a:off x="5228865" y="3032765"/>
            <a:ext cx="3616902" cy="33001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IN" dirty="0"/>
          </a:p>
        </p:txBody>
      </p:sp>
      <p:grpSp>
        <p:nvGrpSpPr>
          <p:cNvPr id="4" name="Group 3">
            <a:extLst>
              <a:ext uri="{FF2B5EF4-FFF2-40B4-BE49-F238E27FC236}">
                <a16:creationId xmlns:a16="http://schemas.microsoft.com/office/drawing/2014/main" xmlns="" id="{B47335A4-DEBF-4908-AAC0-4F45E3CDF422}"/>
              </a:ext>
            </a:extLst>
          </p:cNvPr>
          <p:cNvGrpSpPr/>
          <p:nvPr/>
        </p:nvGrpSpPr>
        <p:grpSpPr>
          <a:xfrm>
            <a:off x="13594429" y="2534537"/>
            <a:ext cx="3659490" cy="7000188"/>
            <a:chOff x="13464440" y="2706219"/>
            <a:chExt cx="3659490" cy="7000188"/>
          </a:xfrm>
        </p:grpSpPr>
        <p:sp>
          <p:nvSpPr>
            <p:cNvPr id="25" name="Rectangle 24">
              <a:extLst>
                <a:ext uri="{FF2B5EF4-FFF2-40B4-BE49-F238E27FC236}">
                  <a16:creationId xmlns:a16="http://schemas.microsoft.com/office/drawing/2014/main" xmlns="" id="{2E126712-F5CB-43CD-A374-785BEFE81568}"/>
                </a:ext>
              </a:extLst>
            </p:cNvPr>
            <p:cNvSpPr/>
            <p:nvPr/>
          </p:nvSpPr>
          <p:spPr>
            <a:xfrm>
              <a:off x="13464440" y="2706219"/>
              <a:ext cx="3616902" cy="453183"/>
            </a:xfrm>
            <a:prstGeom prst="rect">
              <a:avLst/>
            </a:prstGeom>
            <a:solidFill>
              <a:schemeClr val="accent2">
                <a:lumMod val="60000"/>
                <a:lumOff val="40000"/>
              </a:schemeClr>
            </a:solidFill>
            <a:ln>
              <a:noFill/>
            </a:ln>
            <a:effectLst>
              <a:outerShdw blurRad="355600" dist="254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spAutoFit/>
            </a:bodyPr>
            <a:lstStyle/>
            <a:p>
              <a:pPr algn="ctr"/>
              <a:r>
                <a:rPr lang="en-US" altLang="pl-PL" sz="2000" b="1" dirty="0">
                  <a:solidFill>
                    <a:schemeClr val="bg1">
                      <a:lumMod val="10000"/>
                    </a:schemeClr>
                  </a:solidFill>
                  <a:ea typeface="Arial" charset="0"/>
                  <a:cs typeface="Calibri Light" panose="020F0302020204030204" pitchFamily="34" charset="0"/>
                </a:rPr>
                <a:t>Document Links </a:t>
              </a:r>
              <a:endParaRPr lang="en-US" altLang="pl-PL" sz="2000" dirty="0">
                <a:solidFill>
                  <a:schemeClr val="bg1">
                    <a:lumMod val="10000"/>
                  </a:schemeClr>
                </a:solidFill>
                <a:ea typeface="Arial" charset="0"/>
                <a:cs typeface="Calibri Light" panose="020F0302020204030204" pitchFamily="34" charset="0"/>
              </a:endParaRPr>
            </a:p>
          </p:txBody>
        </p:sp>
        <p:grpSp>
          <p:nvGrpSpPr>
            <p:cNvPr id="28" name="Group 27">
              <a:extLst>
                <a:ext uri="{FF2B5EF4-FFF2-40B4-BE49-F238E27FC236}">
                  <a16:creationId xmlns:a16="http://schemas.microsoft.com/office/drawing/2014/main" xmlns="" id="{6B0422C8-AE8D-4CFD-992F-8668514B688F}"/>
                </a:ext>
              </a:extLst>
            </p:cNvPr>
            <p:cNvGrpSpPr/>
            <p:nvPr/>
          </p:nvGrpSpPr>
          <p:grpSpPr>
            <a:xfrm>
              <a:off x="14174383" y="3972146"/>
              <a:ext cx="1917616" cy="1083916"/>
              <a:chOff x="2837653" y="5572628"/>
              <a:chExt cx="1583004" cy="944657"/>
            </a:xfrm>
          </p:grpSpPr>
          <p:sp>
            <p:nvSpPr>
              <p:cNvPr id="29" name="Rectangle 28">
                <a:extLst>
                  <a:ext uri="{FF2B5EF4-FFF2-40B4-BE49-F238E27FC236}">
                    <a16:creationId xmlns:a16="http://schemas.microsoft.com/office/drawing/2014/main" xmlns="" id="{982BCF45-14A5-4803-9918-B97EED5F8754}"/>
                  </a:ext>
                </a:extLst>
              </p:cNvPr>
              <p:cNvSpPr/>
              <p:nvPr/>
            </p:nvSpPr>
            <p:spPr>
              <a:xfrm>
                <a:off x="3134608" y="5572628"/>
                <a:ext cx="1286049" cy="94465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29">
                <a:extLst>
                  <a:ext uri="{FF2B5EF4-FFF2-40B4-BE49-F238E27FC236}">
                    <a16:creationId xmlns:a16="http://schemas.microsoft.com/office/drawing/2014/main" xmlns="" id="{A0CEB1D3-C6DF-4976-BE95-26F6806027A0}"/>
                  </a:ext>
                </a:extLst>
              </p:cNvPr>
              <p:cNvSpPr/>
              <p:nvPr/>
            </p:nvSpPr>
            <p:spPr>
              <a:xfrm>
                <a:off x="3164414" y="5650453"/>
                <a:ext cx="921843" cy="95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Links &amp; Metadata</a:t>
                </a:r>
                <a:endParaRPr lang="en-IN" sz="700" dirty="0">
                  <a:solidFill>
                    <a:schemeClr val="tx1"/>
                  </a:solidFill>
                </a:endParaRPr>
              </a:p>
            </p:txBody>
          </p:sp>
          <p:sp>
            <p:nvSpPr>
              <p:cNvPr id="31" name="Rectangle 30">
                <a:extLst>
                  <a:ext uri="{FF2B5EF4-FFF2-40B4-BE49-F238E27FC236}">
                    <a16:creationId xmlns:a16="http://schemas.microsoft.com/office/drawing/2014/main" xmlns="" id="{73798287-57E3-4D0C-B55B-E5422141C36A}"/>
                  </a:ext>
                </a:extLst>
              </p:cNvPr>
              <p:cNvSpPr/>
              <p:nvPr/>
            </p:nvSpPr>
            <p:spPr>
              <a:xfrm>
                <a:off x="3156513" y="5793959"/>
                <a:ext cx="921843" cy="95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Links &amp; Metadata</a:t>
                </a:r>
                <a:endParaRPr lang="en-IN" sz="700" dirty="0">
                  <a:solidFill>
                    <a:schemeClr val="tx1"/>
                  </a:solidFill>
                </a:endParaRPr>
              </a:p>
            </p:txBody>
          </p:sp>
          <p:sp>
            <p:nvSpPr>
              <p:cNvPr id="32" name="Rectangle 31">
                <a:extLst>
                  <a:ext uri="{FF2B5EF4-FFF2-40B4-BE49-F238E27FC236}">
                    <a16:creationId xmlns:a16="http://schemas.microsoft.com/office/drawing/2014/main" xmlns="" id="{E4CDE676-8EAF-456D-9A52-72EB56F0441E}"/>
                  </a:ext>
                </a:extLst>
              </p:cNvPr>
              <p:cNvSpPr/>
              <p:nvPr/>
            </p:nvSpPr>
            <p:spPr>
              <a:xfrm>
                <a:off x="3164414" y="5942546"/>
                <a:ext cx="921843" cy="95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Links &amp; Metadata</a:t>
                </a:r>
                <a:endParaRPr lang="en-IN" sz="700" dirty="0">
                  <a:solidFill>
                    <a:schemeClr val="tx1"/>
                  </a:solidFill>
                </a:endParaRPr>
              </a:p>
            </p:txBody>
          </p:sp>
          <p:sp>
            <p:nvSpPr>
              <p:cNvPr id="33" name="Rectangle 32">
                <a:extLst>
                  <a:ext uri="{FF2B5EF4-FFF2-40B4-BE49-F238E27FC236}">
                    <a16:creationId xmlns:a16="http://schemas.microsoft.com/office/drawing/2014/main" xmlns="" id="{AEA35604-7C53-4B93-9F75-F046BBA1E23F}"/>
                  </a:ext>
                </a:extLst>
              </p:cNvPr>
              <p:cNvSpPr/>
              <p:nvPr/>
            </p:nvSpPr>
            <p:spPr>
              <a:xfrm>
                <a:off x="3156513" y="6086052"/>
                <a:ext cx="921843" cy="95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Links &amp; Metadata</a:t>
                </a:r>
                <a:endParaRPr lang="en-IN" sz="700" dirty="0">
                  <a:solidFill>
                    <a:schemeClr val="tx1"/>
                  </a:solidFill>
                </a:endParaRPr>
              </a:p>
            </p:txBody>
          </p:sp>
          <p:sp>
            <p:nvSpPr>
              <p:cNvPr id="34" name="Rectangle 33">
                <a:extLst>
                  <a:ext uri="{FF2B5EF4-FFF2-40B4-BE49-F238E27FC236}">
                    <a16:creationId xmlns:a16="http://schemas.microsoft.com/office/drawing/2014/main" xmlns="" id="{D14878F9-C5FA-418F-9BB1-51CBF3CB49CF}"/>
                  </a:ext>
                </a:extLst>
              </p:cNvPr>
              <p:cNvSpPr/>
              <p:nvPr/>
            </p:nvSpPr>
            <p:spPr>
              <a:xfrm>
                <a:off x="3173596" y="6377868"/>
                <a:ext cx="921843" cy="95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Links &amp; Metadata</a:t>
                </a:r>
                <a:endParaRPr lang="en-IN" sz="700" dirty="0">
                  <a:solidFill>
                    <a:schemeClr val="tx1"/>
                  </a:solidFill>
                </a:endParaRPr>
              </a:p>
            </p:txBody>
          </p:sp>
          <p:sp>
            <p:nvSpPr>
              <p:cNvPr id="35" name="Rectangle 34">
                <a:extLst>
                  <a:ext uri="{FF2B5EF4-FFF2-40B4-BE49-F238E27FC236}">
                    <a16:creationId xmlns:a16="http://schemas.microsoft.com/office/drawing/2014/main" xmlns="" id="{1C57CF7C-FD67-4369-B343-94552A851E34}"/>
                  </a:ext>
                </a:extLst>
              </p:cNvPr>
              <p:cNvSpPr/>
              <p:nvPr/>
            </p:nvSpPr>
            <p:spPr>
              <a:xfrm>
                <a:off x="2837653" y="6054108"/>
                <a:ext cx="921843" cy="95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lumMod val="50000"/>
                      </a:schemeClr>
                    </a:solidFill>
                  </a:rPr>
                  <a:t>.</a:t>
                </a:r>
                <a:endParaRPr lang="en-IN" sz="3600" dirty="0">
                  <a:solidFill>
                    <a:schemeClr val="bg1">
                      <a:lumMod val="50000"/>
                    </a:schemeClr>
                  </a:solidFill>
                </a:endParaRPr>
              </a:p>
            </p:txBody>
          </p:sp>
        </p:grpSp>
        <p:sp>
          <p:nvSpPr>
            <p:cNvPr id="36" name="Rectangle 35">
              <a:extLst>
                <a:ext uri="{FF2B5EF4-FFF2-40B4-BE49-F238E27FC236}">
                  <a16:creationId xmlns:a16="http://schemas.microsoft.com/office/drawing/2014/main" xmlns="" id="{C0A3CCD8-1B99-4BC2-987E-2C80A5DE9643}"/>
                </a:ext>
              </a:extLst>
            </p:cNvPr>
            <p:cNvSpPr/>
            <p:nvPr/>
          </p:nvSpPr>
          <p:spPr>
            <a:xfrm>
              <a:off x="13464440" y="3183008"/>
              <a:ext cx="3616902" cy="33215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36">
              <a:extLst>
                <a:ext uri="{FF2B5EF4-FFF2-40B4-BE49-F238E27FC236}">
                  <a16:creationId xmlns:a16="http://schemas.microsoft.com/office/drawing/2014/main" xmlns="" id="{CF235BEA-BD3B-4F76-A56B-FF77BFC7DA7B}"/>
                </a:ext>
              </a:extLst>
            </p:cNvPr>
            <p:cNvSpPr/>
            <p:nvPr/>
          </p:nvSpPr>
          <p:spPr>
            <a:xfrm>
              <a:off x="13464440" y="6560179"/>
              <a:ext cx="3659490" cy="3146228"/>
            </a:xfrm>
            <a:prstGeom prst="rect">
              <a:avLst/>
            </a:prstGeom>
            <a:solidFill>
              <a:schemeClr val="bg2"/>
            </a:solidFill>
            <a:ln>
              <a:noFill/>
            </a:ln>
            <a:effectLst>
              <a:outerShdw blurRad="355600" dist="254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t" anchorCtr="0">
              <a:spAutoFit/>
            </a:bodyPr>
            <a:lstStyle/>
            <a:p>
              <a:pPr marL="285748" indent="-285748">
                <a:spcAft>
                  <a:spcPts val="600"/>
                </a:spcAft>
                <a:buFont typeface="Arial" panose="020B0604020202020204" pitchFamily="34" charset="0"/>
                <a:buChar char="•"/>
              </a:pPr>
              <a:r>
                <a:rPr lang="en-US" altLang="pl-PL" dirty="0">
                  <a:solidFill>
                    <a:schemeClr val="bg1">
                      <a:lumMod val="10000"/>
                    </a:schemeClr>
                  </a:solidFill>
                  <a:ea typeface="Arial" charset="0"/>
                  <a:cs typeface="Calibri Light" panose="020F0302020204030204" pitchFamily="34" charset="0"/>
                </a:rPr>
                <a:t>To get all document links and metadata based on Product line or Document type</a:t>
              </a:r>
            </a:p>
            <a:p>
              <a:pPr marL="285748" indent="-285748">
                <a:spcAft>
                  <a:spcPts val="600"/>
                </a:spcAft>
                <a:buFont typeface="Arial" panose="020B0604020202020204" pitchFamily="34" charset="0"/>
                <a:buChar char="•"/>
              </a:pPr>
              <a:r>
                <a:rPr lang="en-US" altLang="pl-PL" dirty="0">
                  <a:solidFill>
                    <a:schemeClr val="bg1">
                      <a:lumMod val="10000"/>
                    </a:schemeClr>
                  </a:solidFill>
                  <a:ea typeface="Arial" charset="0"/>
                  <a:cs typeface="Calibri Light" panose="020F0302020204030204" pitchFamily="34" charset="0"/>
                </a:rPr>
                <a:t>Applications can show the document links, Even the user don’t have access to download</a:t>
              </a:r>
            </a:p>
            <a:p>
              <a:pPr marL="285748" indent="-285748">
                <a:spcAft>
                  <a:spcPts val="600"/>
                </a:spcAft>
                <a:buFont typeface="Arial" panose="020B0604020202020204" pitchFamily="34" charset="0"/>
                <a:buChar char="•"/>
              </a:pPr>
              <a:r>
                <a:rPr lang="en-US" altLang="pl-PL" dirty="0">
                  <a:solidFill>
                    <a:schemeClr val="bg1">
                      <a:lumMod val="10000"/>
                    </a:schemeClr>
                  </a:solidFill>
                  <a:cs typeface="Calibri Light" panose="020F0302020204030204" pitchFamily="34" charset="0"/>
                </a:rPr>
                <a:t>Reporting tools can retrieve the data for </a:t>
              </a:r>
              <a:r>
                <a:rPr lang="en-US" altLang="pl-PL" dirty="0" smtClean="0">
                  <a:solidFill>
                    <a:schemeClr val="bg1">
                      <a:lumMod val="10000"/>
                    </a:schemeClr>
                  </a:solidFill>
                  <a:cs typeface="Calibri Light" panose="020F0302020204030204" pitchFamily="34" charset="0"/>
                </a:rPr>
                <a:t>generating </a:t>
              </a:r>
              <a:r>
                <a:rPr lang="en-US" altLang="pl-PL" dirty="0">
                  <a:solidFill>
                    <a:schemeClr val="bg1">
                      <a:lumMod val="10000"/>
                    </a:schemeClr>
                  </a:solidFill>
                  <a:cs typeface="Calibri Light" panose="020F0302020204030204" pitchFamily="34" charset="0"/>
                </a:rPr>
                <a:t>the reports based on documents.</a:t>
              </a:r>
            </a:p>
            <a:p>
              <a:pPr marL="285748" indent="-285748">
                <a:spcAft>
                  <a:spcPts val="600"/>
                </a:spcAft>
                <a:buFont typeface="Arial" panose="020B0604020202020204" pitchFamily="34" charset="0"/>
                <a:buChar char="•"/>
              </a:pPr>
              <a:endParaRPr lang="en-US" altLang="pl-PL" dirty="0">
                <a:solidFill>
                  <a:schemeClr val="bg1">
                    <a:lumMod val="10000"/>
                  </a:schemeClr>
                </a:solidFill>
                <a:cs typeface="Calibri Light" panose="020F0302020204030204" pitchFamily="34" charset="0"/>
              </a:endParaRPr>
            </a:p>
          </p:txBody>
        </p:sp>
      </p:grpSp>
      <p:grpSp>
        <p:nvGrpSpPr>
          <p:cNvPr id="3" name="Group 2">
            <a:extLst>
              <a:ext uri="{FF2B5EF4-FFF2-40B4-BE49-F238E27FC236}">
                <a16:creationId xmlns:a16="http://schemas.microsoft.com/office/drawing/2014/main" xmlns="" id="{3C91E332-9B21-446A-9929-D612CEED808C}"/>
              </a:ext>
            </a:extLst>
          </p:cNvPr>
          <p:cNvGrpSpPr/>
          <p:nvPr/>
        </p:nvGrpSpPr>
        <p:grpSpPr>
          <a:xfrm>
            <a:off x="9365101" y="2566185"/>
            <a:ext cx="3659490" cy="6495232"/>
            <a:chOff x="6129419" y="1966250"/>
            <a:chExt cx="3659490" cy="6495232"/>
          </a:xfrm>
        </p:grpSpPr>
        <p:sp>
          <p:nvSpPr>
            <p:cNvPr id="49" name="Rectangle 48">
              <a:extLst>
                <a:ext uri="{FF2B5EF4-FFF2-40B4-BE49-F238E27FC236}">
                  <a16:creationId xmlns:a16="http://schemas.microsoft.com/office/drawing/2014/main" xmlns="" id="{1F2C0E83-09D3-4B25-9C72-72A544C70598}"/>
                </a:ext>
              </a:extLst>
            </p:cNvPr>
            <p:cNvSpPr/>
            <p:nvPr/>
          </p:nvSpPr>
          <p:spPr>
            <a:xfrm>
              <a:off x="6137511" y="1966250"/>
              <a:ext cx="3616902" cy="453183"/>
            </a:xfrm>
            <a:prstGeom prst="rect">
              <a:avLst/>
            </a:prstGeom>
            <a:solidFill>
              <a:srgbClr val="00B0F0"/>
            </a:solidFill>
            <a:ln>
              <a:noFill/>
            </a:ln>
            <a:effectLst>
              <a:outerShdw blurRad="355600" dist="254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spAutoFit/>
            </a:bodyPr>
            <a:lstStyle/>
            <a:p>
              <a:pPr algn="ctr"/>
              <a:r>
                <a:rPr lang="en-US" altLang="pl-PL" sz="2000" b="1" dirty="0">
                  <a:solidFill>
                    <a:schemeClr val="bg1">
                      <a:lumMod val="10000"/>
                    </a:schemeClr>
                  </a:solidFill>
                  <a:ea typeface="Arial" charset="0"/>
                  <a:cs typeface="Calibri Light" panose="020F0302020204030204" pitchFamily="34" charset="0"/>
                </a:rPr>
                <a:t>Document Search </a:t>
              </a:r>
              <a:endParaRPr lang="en-US" altLang="pl-PL" sz="2000" dirty="0">
                <a:solidFill>
                  <a:schemeClr val="bg1">
                    <a:lumMod val="10000"/>
                  </a:schemeClr>
                </a:solidFill>
                <a:ea typeface="Arial" charset="0"/>
                <a:cs typeface="Calibri Light" panose="020F0302020204030204" pitchFamily="34" charset="0"/>
              </a:endParaRPr>
            </a:p>
          </p:txBody>
        </p:sp>
        <p:sp>
          <p:nvSpPr>
            <p:cNvPr id="58" name="Rectangle 57">
              <a:extLst>
                <a:ext uri="{FF2B5EF4-FFF2-40B4-BE49-F238E27FC236}">
                  <a16:creationId xmlns:a16="http://schemas.microsoft.com/office/drawing/2014/main" xmlns="" id="{F3DFA860-8404-4F0B-B60E-702AC39CC955}"/>
                </a:ext>
              </a:extLst>
            </p:cNvPr>
            <p:cNvSpPr/>
            <p:nvPr/>
          </p:nvSpPr>
          <p:spPr>
            <a:xfrm>
              <a:off x="6137510" y="2443039"/>
              <a:ext cx="3616902" cy="32899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9" name="Rectangle 58">
              <a:extLst>
                <a:ext uri="{FF2B5EF4-FFF2-40B4-BE49-F238E27FC236}">
                  <a16:creationId xmlns:a16="http://schemas.microsoft.com/office/drawing/2014/main" xmlns="" id="{15598912-FF70-4641-86C0-70675D9C1D78}"/>
                </a:ext>
              </a:extLst>
            </p:cNvPr>
            <p:cNvSpPr/>
            <p:nvPr/>
          </p:nvSpPr>
          <p:spPr>
            <a:xfrm>
              <a:off x="6129419" y="5792308"/>
              <a:ext cx="3659490" cy="2669174"/>
            </a:xfrm>
            <a:prstGeom prst="rect">
              <a:avLst/>
            </a:prstGeom>
            <a:solidFill>
              <a:schemeClr val="bg2"/>
            </a:solidFill>
            <a:ln>
              <a:noFill/>
            </a:ln>
            <a:effectLst>
              <a:outerShdw blurRad="355600" dist="254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t" anchorCtr="0">
              <a:spAutoFit/>
            </a:bodyPr>
            <a:lstStyle/>
            <a:p>
              <a:pPr marL="285748" indent="-285748">
                <a:spcAft>
                  <a:spcPts val="600"/>
                </a:spcAft>
                <a:buFont typeface="Arial" panose="020B0604020202020204" pitchFamily="34" charset="0"/>
                <a:buChar char="•"/>
              </a:pPr>
              <a:r>
                <a:rPr lang="en-US" altLang="pl-PL" dirty="0">
                  <a:solidFill>
                    <a:schemeClr val="bg1">
                      <a:lumMod val="10000"/>
                    </a:schemeClr>
                  </a:solidFill>
                  <a:ea typeface="Arial" charset="0"/>
                  <a:cs typeface="Calibri Light" panose="020F0302020204030204" pitchFamily="34" charset="0"/>
                </a:rPr>
                <a:t>Document can be searched from the DMS Front-end Application</a:t>
              </a:r>
            </a:p>
            <a:p>
              <a:pPr marL="285748" indent="-285748">
                <a:spcAft>
                  <a:spcPts val="600"/>
                </a:spcAft>
                <a:buFont typeface="Arial" panose="020B0604020202020204" pitchFamily="34" charset="0"/>
                <a:buChar char="•"/>
              </a:pPr>
              <a:r>
                <a:rPr lang="en-US" altLang="pl-PL" dirty="0">
                  <a:solidFill>
                    <a:schemeClr val="bg1">
                      <a:lumMod val="10000"/>
                    </a:schemeClr>
                  </a:solidFill>
                  <a:cs typeface="Calibri Light" panose="020F0302020204030204" pitchFamily="34" charset="0"/>
                </a:rPr>
                <a:t>Search results will be returned based on query.</a:t>
              </a:r>
            </a:p>
            <a:p>
              <a:pPr marL="285748" indent="-285748">
                <a:spcAft>
                  <a:spcPts val="600"/>
                </a:spcAft>
                <a:buFont typeface="Arial" panose="020B0604020202020204" pitchFamily="34" charset="0"/>
                <a:buChar char="•"/>
              </a:pPr>
              <a:r>
                <a:rPr lang="en-US" altLang="pl-PL" dirty="0">
                  <a:solidFill>
                    <a:schemeClr val="bg1">
                      <a:lumMod val="10000"/>
                    </a:schemeClr>
                  </a:solidFill>
                  <a:cs typeface="Calibri Light" panose="020F0302020204030204" pitchFamily="34" charset="0"/>
                </a:rPr>
                <a:t>Results page has features like filter and refineries.</a:t>
              </a:r>
            </a:p>
            <a:p>
              <a:pPr marL="285748" indent="-285748">
                <a:spcAft>
                  <a:spcPts val="600"/>
                </a:spcAft>
                <a:buFont typeface="Arial" panose="020B0604020202020204" pitchFamily="34" charset="0"/>
                <a:buChar char="•"/>
              </a:pPr>
              <a:endParaRPr lang="en-US" altLang="pl-PL" dirty="0">
                <a:solidFill>
                  <a:schemeClr val="bg1">
                    <a:lumMod val="10000"/>
                  </a:schemeClr>
                </a:solidFill>
                <a:cs typeface="Calibri Light" panose="020F0302020204030204" pitchFamily="34" charset="0"/>
              </a:endParaRPr>
            </a:p>
            <a:p>
              <a:pPr marL="285748" indent="-285748">
                <a:spcAft>
                  <a:spcPts val="600"/>
                </a:spcAft>
                <a:buFont typeface="Arial" panose="020B0604020202020204" pitchFamily="34" charset="0"/>
                <a:buChar char="•"/>
              </a:pPr>
              <a:endParaRPr lang="en-US" altLang="pl-PL" dirty="0">
                <a:solidFill>
                  <a:schemeClr val="bg1">
                    <a:lumMod val="10000"/>
                  </a:schemeClr>
                </a:solidFill>
                <a:cs typeface="Calibri Light" panose="020F0302020204030204" pitchFamily="34" charset="0"/>
              </a:endParaRPr>
            </a:p>
          </p:txBody>
        </p:sp>
        <p:grpSp>
          <p:nvGrpSpPr>
            <p:cNvPr id="60" name="Group 59">
              <a:extLst>
                <a:ext uri="{FF2B5EF4-FFF2-40B4-BE49-F238E27FC236}">
                  <a16:creationId xmlns:a16="http://schemas.microsoft.com/office/drawing/2014/main" xmlns="" id="{11444643-78DD-4E7E-9E0B-926449503457}"/>
                </a:ext>
              </a:extLst>
            </p:cNvPr>
            <p:cNvGrpSpPr/>
            <p:nvPr/>
          </p:nvGrpSpPr>
          <p:grpSpPr>
            <a:xfrm>
              <a:off x="7208764" y="2935027"/>
              <a:ext cx="1551304" cy="354800"/>
              <a:chOff x="5058427" y="6805717"/>
              <a:chExt cx="1551304" cy="354800"/>
            </a:xfrm>
          </p:grpSpPr>
          <p:sp>
            <p:nvSpPr>
              <p:cNvPr id="61" name="Rectangle 60">
                <a:extLst>
                  <a:ext uri="{FF2B5EF4-FFF2-40B4-BE49-F238E27FC236}">
                    <a16:creationId xmlns:a16="http://schemas.microsoft.com/office/drawing/2014/main" xmlns="" id="{2534A648-3956-473D-BAA5-773F5E35FA53}"/>
                  </a:ext>
                </a:extLst>
              </p:cNvPr>
              <p:cNvSpPr/>
              <p:nvPr/>
            </p:nvSpPr>
            <p:spPr>
              <a:xfrm>
                <a:off x="5058427" y="6805717"/>
                <a:ext cx="1551304" cy="3548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Document Query</a:t>
                </a:r>
                <a:endParaRPr lang="en-IN" sz="1100" dirty="0">
                  <a:solidFill>
                    <a:schemeClr val="tx1"/>
                  </a:solidFill>
                </a:endParaRPr>
              </a:p>
            </p:txBody>
          </p:sp>
          <p:pic>
            <p:nvPicPr>
              <p:cNvPr id="62" name="Graphic 61" descr="Magnifying glass">
                <a:extLst>
                  <a:ext uri="{FF2B5EF4-FFF2-40B4-BE49-F238E27FC236}">
                    <a16:creationId xmlns:a16="http://schemas.microsoft.com/office/drawing/2014/main" xmlns="" id="{EE0C81F7-149E-4B0F-801C-DDABBA5D029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5105735" y="6835270"/>
                <a:ext cx="320807" cy="320807"/>
              </a:xfrm>
              <a:prstGeom prst="rect">
                <a:avLst/>
              </a:prstGeom>
            </p:spPr>
          </p:pic>
        </p:grpSp>
      </p:grpSp>
      <p:sp>
        <p:nvSpPr>
          <p:cNvPr id="64" name="Rectangle 63">
            <a:extLst>
              <a:ext uri="{FF2B5EF4-FFF2-40B4-BE49-F238E27FC236}">
                <a16:creationId xmlns:a16="http://schemas.microsoft.com/office/drawing/2014/main" xmlns="" id="{B27DCDE9-5734-4457-A3A6-C7E7238FAE54}"/>
              </a:ext>
            </a:extLst>
          </p:cNvPr>
          <p:cNvSpPr/>
          <p:nvPr/>
        </p:nvSpPr>
        <p:spPr>
          <a:xfrm>
            <a:off x="10425220" y="4221918"/>
            <a:ext cx="1557892" cy="1731333"/>
          </a:xfrm>
          <a:prstGeom prst="rect">
            <a:avLst/>
          </a:prstGeom>
          <a:solidFill>
            <a:schemeClr val="bg2"/>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IN" dirty="0"/>
          </a:p>
        </p:txBody>
      </p:sp>
      <p:pic>
        <p:nvPicPr>
          <p:cNvPr id="65" name="Graphic 315" descr="Diploma">
            <a:extLst>
              <a:ext uri="{FF2B5EF4-FFF2-40B4-BE49-F238E27FC236}">
                <a16:creationId xmlns:a16="http://schemas.microsoft.com/office/drawing/2014/main" xmlns="" id="{F1E71E70-79A4-4B67-A578-F9670ED884E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660161" y="4479649"/>
            <a:ext cx="553842" cy="524600"/>
          </a:xfrm>
          <a:prstGeom prst="rect">
            <a:avLst/>
          </a:prstGeom>
        </p:spPr>
      </p:pic>
      <p:pic>
        <p:nvPicPr>
          <p:cNvPr id="66" name="Graphic 316" descr="Diploma">
            <a:extLst>
              <a:ext uri="{FF2B5EF4-FFF2-40B4-BE49-F238E27FC236}">
                <a16:creationId xmlns:a16="http://schemas.microsoft.com/office/drawing/2014/main" xmlns="" id="{BCE1790C-549B-466F-B720-324C8DB3E2E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660161" y="4926827"/>
            <a:ext cx="553842" cy="524600"/>
          </a:xfrm>
          <a:prstGeom prst="rect">
            <a:avLst/>
          </a:prstGeom>
        </p:spPr>
      </p:pic>
      <p:pic>
        <p:nvPicPr>
          <p:cNvPr id="67" name="Graphic 317" descr="Diploma">
            <a:extLst>
              <a:ext uri="{FF2B5EF4-FFF2-40B4-BE49-F238E27FC236}">
                <a16:creationId xmlns:a16="http://schemas.microsoft.com/office/drawing/2014/main" xmlns="" id="{0F6A7FFE-A940-4BD4-84AF-C5D6E2F62EC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651671" y="5365828"/>
            <a:ext cx="553842" cy="524600"/>
          </a:xfrm>
          <a:prstGeom prst="rect">
            <a:avLst/>
          </a:prstGeom>
        </p:spPr>
      </p:pic>
      <p:sp>
        <p:nvSpPr>
          <p:cNvPr id="68" name="Rectangle 67">
            <a:extLst>
              <a:ext uri="{FF2B5EF4-FFF2-40B4-BE49-F238E27FC236}">
                <a16:creationId xmlns:a16="http://schemas.microsoft.com/office/drawing/2014/main" xmlns="" id="{E3A747B0-9108-4B80-8882-668EC275F6D4}"/>
              </a:ext>
            </a:extLst>
          </p:cNvPr>
          <p:cNvSpPr/>
          <p:nvPr/>
        </p:nvSpPr>
        <p:spPr>
          <a:xfrm>
            <a:off x="10425220" y="4084480"/>
            <a:ext cx="1557892" cy="172316"/>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IN" dirty="0"/>
          </a:p>
        </p:txBody>
      </p:sp>
      <p:sp>
        <p:nvSpPr>
          <p:cNvPr id="14" name="Rectangle 13">
            <a:extLst>
              <a:ext uri="{FF2B5EF4-FFF2-40B4-BE49-F238E27FC236}">
                <a16:creationId xmlns:a16="http://schemas.microsoft.com/office/drawing/2014/main" xmlns="" id="{736A4A4F-4988-405D-AB6E-F4CF464A5653}"/>
              </a:ext>
            </a:extLst>
          </p:cNvPr>
          <p:cNvSpPr/>
          <p:nvPr/>
        </p:nvSpPr>
        <p:spPr>
          <a:xfrm>
            <a:off x="11133535" y="4593746"/>
            <a:ext cx="684801" cy="323163"/>
          </a:xfrm>
          <a:prstGeom prst="rect">
            <a:avLst/>
          </a:prstGeom>
        </p:spPr>
        <p:txBody>
          <a:bodyPr wrap="none" lIns="91439" tIns="45719" rIns="91439" bIns="45719">
            <a:spAutoFit/>
          </a:bodyPr>
          <a:lstStyle/>
          <a:p>
            <a:r>
              <a:rPr lang="en-US" altLang="pl-PL" sz="500" dirty="0">
                <a:solidFill>
                  <a:schemeClr val="bg1">
                    <a:lumMod val="10000"/>
                  </a:schemeClr>
                </a:solidFill>
                <a:cs typeface="Calibri Light" panose="020F0302020204030204" pitchFamily="34" charset="0"/>
              </a:rPr>
              <a:t>Document</a:t>
            </a:r>
            <a:br>
              <a:rPr lang="en-US" altLang="pl-PL" sz="500" dirty="0">
                <a:solidFill>
                  <a:schemeClr val="bg1">
                    <a:lumMod val="10000"/>
                  </a:schemeClr>
                </a:solidFill>
                <a:cs typeface="Calibri Light" panose="020F0302020204030204" pitchFamily="34" charset="0"/>
              </a:rPr>
            </a:br>
            <a:r>
              <a:rPr lang="en-US" altLang="pl-PL" sz="500" dirty="0">
                <a:solidFill>
                  <a:schemeClr val="bg1">
                    <a:lumMod val="10000"/>
                  </a:schemeClr>
                </a:solidFill>
                <a:cs typeface="Calibri Light" panose="020F0302020204030204" pitchFamily="34" charset="0"/>
              </a:rPr>
              <a:t>Metadata &amp; Details</a:t>
            </a:r>
          </a:p>
          <a:p>
            <a:r>
              <a:rPr lang="en-US" sz="500" dirty="0">
                <a:solidFill>
                  <a:schemeClr val="bg1">
                    <a:lumMod val="10000"/>
                  </a:schemeClr>
                </a:solidFill>
                <a:cs typeface="Calibri Light" panose="020F0302020204030204" pitchFamily="34" charset="0"/>
              </a:rPr>
              <a:t>Link</a:t>
            </a:r>
            <a:endParaRPr lang="en-IN" sz="500" dirty="0"/>
          </a:p>
        </p:txBody>
      </p:sp>
      <p:sp>
        <p:nvSpPr>
          <p:cNvPr id="71" name="Rectangle 70">
            <a:extLst>
              <a:ext uri="{FF2B5EF4-FFF2-40B4-BE49-F238E27FC236}">
                <a16:creationId xmlns:a16="http://schemas.microsoft.com/office/drawing/2014/main" xmlns="" id="{D37EDC25-0C00-475F-A3F8-4C9A0FC5EA08}"/>
              </a:ext>
            </a:extLst>
          </p:cNvPr>
          <p:cNvSpPr/>
          <p:nvPr/>
        </p:nvSpPr>
        <p:spPr>
          <a:xfrm>
            <a:off x="11145909" y="5064038"/>
            <a:ext cx="684801" cy="323163"/>
          </a:xfrm>
          <a:prstGeom prst="rect">
            <a:avLst/>
          </a:prstGeom>
        </p:spPr>
        <p:txBody>
          <a:bodyPr wrap="none" lIns="91439" tIns="45719" rIns="91439" bIns="45719">
            <a:spAutoFit/>
          </a:bodyPr>
          <a:lstStyle/>
          <a:p>
            <a:r>
              <a:rPr lang="en-US" altLang="pl-PL" sz="500" dirty="0">
                <a:solidFill>
                  <a:schemeClr val="bg1">
                    <a:lumMod val="10000"/>
                  </a:schemeClr>
                </a:solidFill>
                <a:cs typeface="Calibri Light" panose="020F0302020204030204" pitchFamily="34" charset="0"/>
              </a:rPr>
              <a:t>Document</a:t>
            </a:r>
            <a:br>
              <a:rPr lang="en-US" altLang="pl-PL" sz="500" dirty="0">
                <a:solidFill>
                  <a:schemeClr val="bg1">
                    <a:lumMod val="10000"/>
                  </a:schemeClr>
                </a:solidFill>
                <a:cs typeface="Calibri Light" panose="020F0302020204030204" pitchFamily="34" charset="0"/>
              </a:rPr>
            </a:br>
            <a:r>
              <a:rPr lang="en-US" altLang="pl-PL" sz="500" dirty="0">
                <a:solidFill>
                  <a:schemeClr val="bg1">
                    <a:lumMod val="10000"/>
                  </a:schemeClr>
                </a:solidFill>
                <a:cs typeface="Calibri Light" panose="020F0302020204030204" pitchFamily="34" charset="0"/>
              </a:rPr>
              <a:t>Metadata &amp; Details</a:t>
            </a:r>
          </a:p>
          <a:p>
            <a:r>
              <a:rPr lang="en-US" sz="500" dirty="0">
                <a:solidFill>
                  <a:schemeClr val="bg1">
                    <a:lumMod val="10000"/>
                  </a:schemeClr>
                </a:solidFill>
                <a:cs typeface="Calibri Light" panose="020F0302020204030204" pitchFamily="34" charset="0"/>
              </a:rPr>
              <a:t>Link</a:t>
            </a:r>
            <a:endParaRPr lang="en-IN" sz="500" dirty="0"/>
          </a:p>
        </p:txBody>
      </p:sp>
      <p:sp>
        <p:nvSpPr>
          <p:cNvPr id="72" name="Rectangle 71">
            <a:extLst>
              <a:ext uri="{FF2B5EF4-FFF2-40B4-BE49-F238E27FC236}">
                <a16:creationId xmlns:a16="http://schemas.microsoft.com/office/drawing/2014/main" xmlns="" id="{392F13CB-6C73-4279-BEAA-25AA8D8073A3}"/>
              </a:ext>
            </a:extLst>
          </p:cNvPr>
          <p:cNvSpPr/>
          <p:nvPr/>
        </p:nvSpPr>
        <p:spPr>
          <a:xfrm>
            <a:off x="11123253" y="5508644"/>
            <a:ext cx="684801" cy="323163"/>
          </a:xfrm>
          <a:prstGeom prst="rect">
            <a:avLst/>
          </a:prstGeom>
        </p:spPr>
        <p:txBody>
          <a:bodyPr wrap="none" lIns="91439" tIns="45719" rIns="91439" bIns="45719">
            <a:spAutoFit/>
          </a:bodyPr>
          <a:lstStyle/>
          <a:p>
            <a:r>
              <a:rPr lang="en-US" altLang="pl-PL" sz="500" dirty="0">
                <a:solidFill>
                  <a:schemeClr val="bg1">
                    <a:lumMod val="10000"/>
                  </a:schemeClr>
                </a:solidFill>
                <a:cs typeface="Calibri Light" panose="020F0302020204030204" pitchFamily="34" charset="0"/>
              </a:rPr>
              <a:t>Document</a:t>
            </a:r>
            <a:br>
              <a:rPr lang="en-US" altLang="pl-PL" sz="500" dirty="0">
                <a:solidFill>
                  <a:schemeClr val="bg1">
                    <a:lumMod val="10000"/>
                  </a:schemeClr>
                </a:solidFill>
                <a:cs typeface="Calibri Light" panose="020F0302020204030204" pitchFamily="34" charset="0"/>
              </a:rPr>
            </a:br>
            <a:r>
              <a:rPr lang="en-US" altLang="pl-PL" sz="500" dirty="0">
                <a:solidFill>
                  <a:schemeClr val="bg1">
                    <a:lumMod val="10000"/>
                  </a:schemeClr>
                </a:solidFill>
                <a:cs typeface="Calibri Light" panose="020F0302020204030204" pitchFamily="34" charset="0"/>
              </a:rPr>
              <a:t>Metadata &amp; Details</a:t>
            </a:r>
          </a:p>
          <a:p>
            <a:r>
              <a:rPr lang="en-US" sz="500" dirty="0">
                <a:solidFill>
                  <a:schemeClr val="bg1">
                    <a:lumMod val="10000"/>
                  </a:schemeClr>
                </a:solidFill>
                <a:cs typeface="Calibri Light" panose="020F0302020204030204" pitchFamily="34" charset="0"/>
              </a:rPr>
              <a:t>Link</a:t>
            </a:r>
            <a:endParaRPr lang="en-IN" sz="500" dirty="0"/>
          </a:p>
        </p:txBody>
      </p:sp>
      <p:pic>
        <p:nvPicPr>
          <p:cNvPr id="73" name="Picture 72">
            <a:extLst>
              <a:ext uri="{FF2B5EF4-FFF2-40B4-BE49-F238E27FC236}">
                <a16:creationId xmlns:a16="http://schemas.microsoft.com/office/drawing/2014/main" xmlns="" id="{5384ACF9-7E9E-4A88-8C01-60E3598584F8}"/>
              </a:ext>
            </a:extLst>
          </p:cNvPr>
          <p:cNvPicPr>
            <a:picLocks noChangeAspect="1"/>
          </p:cNvPicPr>
          <p:nvPr/>
        </p:nvPicPr>
        <p:blipFill>
          <a:blip r:embed="rId7"/>
          <a:stretch>
            <a:fillRect/>
          </a:stretch>
        </p:blipFill>
        <p:spPr>
          <a:xfrm>
            <a:off x="10660160" y="4296553"/>
            <a:ext cx="829452" cy="194906"/>
          </a:xfrm>
          <a:prstGeom prst="rect">
            <a:avLst/>
          </a:prstGeom>
          <a:ln w="12700"/>
        </p:spPr>
      </p:pic>
    </p:spTree>
    <p:extLst>
      <p:ext uri="{BB962C8B-B14F-4D97-AF65-F5344CB8AC3E}">
        <p14:creationId xmlns:p14="http://schemas.microsoft.com/office/powerpoint/2010/main" val="2152028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9C09948-402F-4ADC-9329-546E348A2A54}"/>
              </a:ext>
            </a:extLst>
          </p:cNvPr>
          <p:cNvPicPr>
            <a:picLocks noChangeAspect="1"/>
          </p:cNvPicPr>
          <p:nvPr/>
        </p:nvPicPr>
        <p:blipFill>
          <a:blip r:embed="rId2"/>
          <a:stretch>
            <a:fillRect/>
          </a:stretch>
        </p:blipFill>
        <p:spPr>
          <a:xfrm>
            <a:off x="11515960" y="1568490"/>
            <a:ext cx="6772040" cy="7304049"/>
          </a:xfrm>
          <a:prstGeom prst="rect">
            <a:avLst/>
          </a:prstGeom>
        </p:spPr>
      </p:pic>
      <p:sp>
        <p:nvSpPr>
          <p:cNvPr id="2" name="Title 1">
            <a:extLst>
              <a:ext uri="{FF2B5EF4-FFF2-40B4-BE49-F238E27FC236}">
                <a16:creationId xmlns:a16="http://schemas.microsoft.com/office/drawing/2014/main" xmlns="" id="{1B1A58B6-FA3A-4823-9F08-D712EA674AFE}"/>
              </a:ext>
            </a:extLst>
          </p:cNvPr>
          <p:cNvSpPr>
            <a:spLocks noGrp="1"/>
          </p:cNvSpPr>
          <p:nvPr>
            <p:ph type="title"/>
          </p:nvPr>
        </p:nvSpPr>
        <p:spPr/>
        <p:txBody>
          <a:bodyPr/>
          <a:lstStyle/>
          <a:p>
            <a:r>
              <a:rPr lang="en-GB" dirty="0"/>
              <a:t>Solution Approach</a:t>
            </a:r>
            <a:endParaRPr lang="en-IN" dirty="0"/>
          </a:p>
        </p:txBody>
      </p:sp>
      <p:sp>
        <p:nvSpPr>
          <p:cNvPr id="3" name="Rectangle 2">
            <a:extLst>
              <a:ext uri="{FF2B5EF4-FFF2-40B4-BE49-F238E27FC236}">
                <a16:creationId xmlns:a16="http://schemas.microsoft.com/office/drawing/2014/main" xmlns="" id="{6F106C7D-F644-4220-A483-152F01D1D35C}"/>
              </a:ext>
            </a:extLst>
          </p:cNvPr>
          <p:cNvSpPr/>
          <p:nvPr/>
        </p:nvSpPr>
        <p:spPr>
          <a:xfrm>
            <a:off x="937578" y="1654212"/>
            <a:ext cx="10849612" cy="7817523"/>
          </a:xfrm>
          <a:prstGeom prst="rect">
            <a:avLst/>
          </a:prstGeom>
        </p:spPr>
        <p:txBody>
          <a:bodyPr wrap="square" lIns="91439" tIns="45719" rIns="91439" bIns="45719">
            <a:spAutoFit/>
          </a:bodyPr>
          <a:lstStyle/>
          <a:p>
            <a:pPr marL="342897" indent="-342897">
              <a:spcAft>
                <a:spcPts val="600"/>
              </a:spcAft>
              <a:buFont typeface="Arial" panose="020B0604020202020204" pitchFamily="34" charset="0"/>
              <a:buChar char="•"/>
            </a:pPr>
            <a:r>
              <a:rPr lang="en-US" sz="2300" dirty="0"/>
              <a:t>DMS Front-end will be created using React web application</a:t>
            </a:r>
          </a:p>
          <a:p>
            <a:pPr marL="342897" indent="-342897">
              <a:spcAft>
                <a:spcPts val="600"/>
              </a:spcAft>
              <a:buFont typeface="Arial" panose="020B0604020202020204" pitchFamily="34" charset="0"/>
              <a:buChar char="•"/>
            </a:pPr>
            <a:r>
              <a:rPr lang="en-US" sz="2300" dirty="0"/>
              <a:t>DMS Front-end will be hosted in Azure as a Web App</a:t>
            </a:r>
          </a:p>
          <a:p>
            <a:pPr marL="342897" indent="-342897">
              <a:spcAft>
                <a:spcPts val="600"/>
              </a:spcAft>
              <a:buFont typeface="Arial" panose="020B0604020202020204" pitchFamily="34" charset="0"/>
              <a:buChar char="•"/>
            </a:pPr>
            <a:r>
              <a:rPr lang="en-US" sz="2300" dirty="0"/>
              <a:t>All External Application will use DMS Front-end as an embedded component using the application URL</a:t>
            </a:r>
          </a:p>
          <a:p>
            <a:pPr marL="342897" indent="-342897">
              <a:spcAft>
                <a:spcPts val="600"/>
              </a:spcAft>
              <a:buFont typeface="Arial" panose="020B0604020202020204" pitchFamily="34" charset="0"/>
              <a:buChar char="•"/>
            </a:pPr>
            <a:r>
              <a:rPr lang="en-US" sz="2300" dirty="0"/>
              <a:t>Authentication and authorization will be done using Application token</a:t>
            </a:r>
          </a:p>
          <a:p>
            <a:pPr marL="342897" indent="-342897">
              <a:spcAft>
                <a:spcPts val="600"/>
              </a:spcAft>
              <a:buFont typeface="Arial" panose="020B0604020202020204" pitchFamily="34" charset="0"/>
              <a:buChar char="•"/>
            </a:pPr>
            <a:r>
              <a:rPr lang="en-US" sz="2300" dirty="0"/>
              <a:t>DMS admin interface will be developed using SharePoint Framework (SPFx)</a:t>
            </a:r>
          </a:p>
          <a:p>
            <a:pPr marL="342897" indent="-342897">
              <a:spcAft>
                <a:spcPts val="600"/>
              </a:spcAft>
              <a:buFont typeface="Arial" panose="020B0604020202020204" pitchFamily="34" charset="0"/>
              <a:buChar char="•"/>
            </a:pPr>
            <a:r>
              <a:rPr lang="en-US" sz="2300" dirty="0"/>
              <a:t>Document Service will be created using .NET Core API and hosted in Azure as Web Service</a:t>
            </a:r>
          </a:p>
          <a:p>
            <a:pPr marL="342897" indent="-342897">
              <a:spcAft>
                <a:spcPts val="600"/>
              </a:spcAft>
              <a:buFont typeface="Arial" panose="020B0604020202020204" pitchFamily="34" charset="0"/>
              <a:buChar char="•"/>
            </a:pPr>
            <a:r>
              <a:rPr lang="en-US" sz="2300" dirty="0"/>
              <a:t>Document Service will be authorized using OAuth authentication</a:t>
            </a:r>
          </a:p>
          <a:p>
            <a:pPr marL="342897" indent="-342897">
              <a:spcAft>
                <a:spcPts val="600"/>
              </a:spcAft>
              <a:buFont typeface="Arial" panose="020B0604020202020204" pitchFamily="34" charset="0"/>
              <a:buChar char="•"/>
            </a:pPr>
            <a:r>
              <a:rPr lang="en-US" sz="2300" dirty="0"/>
              <a:t>Document Service will be secured using Azure Security policy</a:t>
            </a:r>
          </a:p>
          <a:p>
            <a:pPr marL="342897" indent="-342897">
              <a:spcAft>
                <a:spcPts val="600"/>
              </a:spcAft>
              <a:buFont typeface="Arial" panose="020B0604020202020204" pitchFamily="34" charset="0"/>
              <a:buChar char="•"/>
            </a:pPr>
            <a:r>
              <a:rPr lang="en-US" sz="2300" dirty="0"/>
              <a:t>Single Sign on for SharePoint will be implemented using Pass-Through Authentication</a:t>
            </a:r>
          </a:p>
          <a:p>
            <a:pPr marL="342897" indent="-342897">
              <a:spcAft>
                <a:spcPts val="600"/>
              </a:spcAft>
              <a:buFont typeface="Arial" panose="020B0604020202020204" pitchFamily="34" charset="0"/>
              <a:buChar char="•"/>
            </a:pPr>
            <a:r>
              <a:rPr lang="en-US" sz="2300" dirty="0"/>
              <a:t>Migration will be done using ShareGate tool.</a:t>
            </a:r>
            <a:endParaRPr lang="en-IN" sz="2300" dirty="0"/>
          </a:p>
          <a:p>
            <a:pPr marL="342897" indent="-342897">
              <a:spcAft>
                <a:spcPts val="600"/>
              </a:spcAft>
              <a:buFont typeface="Arial" panose="020B0604020202020204" pitchFamily="34" charset="0"/>
              <a:buChar char="•"/>
            </a:pPr>
            <a:r>
              <a:rPr lang="en-US" sz="2300" dirty="0"/>
              <a:t>Email attachments will be processed using Power Automate scheduler workflow and will consume Document service to upload documents</a:t>
            </a:r>
          </a:p>
          <a:p>
            <a:pPr marL="342897" indent="-342897">
              <a:spcAft>
                <a:spcPts val="600"/>
              </a:spcAft>
              <a:buFont typeface="Arial" panose="020B0604020202020204" pitchFamily="34" charset="0"/>
              <a:buChar char="•"/>
            </a:pPr>
            <a:r>
              <a:rPr lang="en-US" sz="2300" dirty="0"/>
              <a:t>Documents Service will consume AI/ML engine for Document classification and Data extraction</a:t>
            </a:r>
          </a:p>
          <a:p>
            <a:pPr marL="342897" indent="-342897">
              <a:spcAft>
                <a:spcPts val="600"/>
              </a:spcAft>
              <a:buFont typeface="Arial" panose="020B0604020202020204" pitchFamily="34" charset="0"/>
              <a:buChar char="•"/>
            </a:pPr>
            <a:r>
              <a:rPr lang="en-US" sz="2300" dirty="0" err="1"/>
              <a:t>PDSiboard</a:t>
            </a:r>
            <a:r>
              <a:rPr lang="en-US" sz="2300" dirty="0"/>
              <a:t> Product Line hierarchy will be synced to SharePoint online using Power Automate scheduler workflow</a:t>
            </a:r>
          </a:p>
          <a:p>
            <a:pPr marL="342897" indent="-342897">
              <a:spcAft>
                <a:spcPts val="600"/>
              </a:spcAft>
              <a:buFont typeface="Arial" panose="020B0604020202020204" pitchFamily="34" charset="0"/>
              <a:buChar char="•"/>
            </a:pPr>
            <a:r>
              <a:rPr lang="en-US" sz="2300" dirty="0"/>
              <a:t>Archived documents will be stored in azure storage</a:t>
            </a:r>
          </a:p>
        </p:txBody>
      </p:sp>
    </p:spTree>
    <p:extLst>
      <p:ext uri="{BB962C8B-B14F-4D97-AF65-F5344CB8AC3E}">
        <p14:creationId xmlns:p14="http://schemas.microsoft.com/office/powerpoint/2010/main" val="12431448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Engine- reference architecture</a:t>
            </a:r>
          </a:p>
        </p:txBody>
      </p:sp>
      <p:sp>
        <p:nvSpPr>
          <p:cNvPr id="166" name="Rounded Rectangle 38">
            <a:extLst>
              <a:ext uri="{FF2B5EF4-FFF2-40B4-BE49-F238E27FC236}">
                <a16:creationId xmlns:a16="http://schemas.microsoft.com/office/drawing/2014/main" xmlns="" id="{16E23C84-D67C-4864-A8E4-AFCC6F4FCA00}"/>
              </a:ext>
            </a:extLst>
          </p:cNvPr>
          <p:cNvSpPr/>
          <p:nvPr/>
        </p:nvSpPr>
        <p:spPr>
          <a:xfrm>
            <a:off x="14089239" y="8560542"/>
            <a:ext cx="3252474" cy="1472748"/>
          </a:xfrm>
          <a:prstGeom prst="roundRect">
            <a:avLst/>
          </a:prstGeom>
          <a:noFill/>
          <a:ln>
            <a:noFill/>
          </a:ln>
        </p:spPr>
        <p:style>
          <a:lnRef idx="2">
            <a:schemeClr val="lt1">
              <a:hueOff val="0"/>
              <a:satOff val="0"/>
              <a:lumOff val="0"/>
              <a:alphaOff val="0"/>
            </a:schemeClr>
          </a:lnRef>
          <a:fillRef idx="1">
            <a:schemeClr val="accent5">
              <a:shade val="50000"/>
              <a:hueOff val="0"/>
              <a:satOff val="0"/>
              <a:lumOff val="0"/>
              <a:alphaOff val="0"/>
            </a:schemeClr>
          </a:fillRef>
          <a:effectRef idx="0">
            <a:schemeClr val="accent5">
              <a:shade val="50000"/>
              <a:hueOff val="0"/>
              <a:satOff val="0"/>
              <a:lumOff val="0"/>
              <a:alphaOff val="0"/>
            </a:schemeClr>
          </a:effectRef>
          <a:fontRef idx="minor">
            <a:schemeClr val="lt1"/>
          </a:fontRef>
        </p:style>
        <p:txBody>
          <a:bodyPr lIns="182879" tIns="91439" rIns="182879" bIns="91439"/>
          <a:lstStyle/>
          <a:p>
            <a:pPr algn="ctr"/>
            <a:r>
              <a:rPr lang="en-US" sz="2100" b="1" dirty="0">
                <a:solidFill>
                  <a:schemeClr val="bg1"/>
                </a:solidFill>
                <a:latin typeface="Arial" panose="020B0604020202020204" pitchFamily="34" charset="0"/>
                <a:cs typeface="Arial" panose="020B0604020202020204" pitchFamily="34" charset="0"/>
              </a:rPr>
              <a:t>Presentation Layer</a:t>
            </a:r>
            <a:r>
              <a:rPr lang="en-US" sz="2100" b="1" i="1" dirty="0">
                <a:solidFill>
                  <a:schemeClr val="bg1"/>
                </a:solidFill>
                <a:latin typeface="Arial" panose="020B0604020202020204" pitchFamily="34" charset="0"/>
                <a:cs typeface="Arial" panose="020B0604020202020204" pitchFamily="34" charset="0"/>
              </a:rPr>
              <a:t>      (React/Flask/Django) </a:t>
            </a:r>
          </a:p>
        </p:txBody>
      </p:sp>
      <p:sp>
        <p:nvSpPr>
          <p:cNvPr id="167" name="Rounded Rectangle 2">
            <a:extLst>
              <a:ext uri="{FF2B5EF4-FFF2-40B4-BE49-F238E27FC236}">
                <a16:creationId xmlns:a16="http://schemas.microsoft.com/office/drawing/2014/main" xmlns="" id="{74BC8820-46A4-4C4B-9516-72A1AD7612EE}"/>
              </a:ext>
            </a:extLst>
          </p:cNvPr>
          <p:cNvSpPr/>
          <p:nvPr/>
        </p:nvSpPr>
        <p:spPr>
          <a:xfrm>
            <a:off x="3950502" y="1743664"/>
            <a:ext cx="9378232" cy="8099714"/>
          </a:xfrm>
          <a:prstGeom prst="roundRect">
            <a:avLst>
              <a:gd name="adj" fmla="val 2205"/>
            </a:avLst>
          </a:prstGeom>
          <a:solidFill>
            <a:srgbClr val="A472BE"/>
          </a:solidFill>
          <a:ln>
            <a:solidFill>
              <a:srgbClr val="81509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2100" dirty="0">
              <a:latin typeface="Arial" panose="020B0604020202020204" pitchFamily="34" charset="0"/>
              <a:cs typeface="Arial" panose="020B0604020202020204" pitchFamily="34" charset="0"/>
            </a:endParaRPr>
          </a:p>
        </p:txBody>
      </p:sp>
      <p:grpSp>
        <p:nvGrpSpPr>
          <p:cNvPr id="168" name="Group 167">
            <a:extLst>
              <a:ext uri="{FF2B5EF4-FFF2-40B4-BE49-F238E27FC236}">
                <a16:creationId xmlns:a16="http://schemas.microsoft.com/office/drawing/2014/main" xmlns="" id="{78EFF7D4-6369-4344-87A6-EE746F6EECE7}"/>
              </a:ext>
            </a:extLst>
          </p:cNvPr>
          <p:cNvGrpSpPr/>
          <p:nvPr/>
        </p:nvGrpSpPr>
        <p:grpSpPr>
          <a:xfrm>
            <a:off x="1202975" y="4261197"/>
            <a:ext cx="2217010" cy="2214156"/>
            <a:chOff x="170038" y="2066493"/>
            <a:chExt cx="999983" cy="2167466"/>
          </a:xfrm>
        </p:grpSpPr>
        <p:sp>
          <p:nvSpPr>
            <p:cNvPr id="169" name="Rounded Rectangle 4">
              <a:extLst>
                <a:ext uri="{FF2B5EF4-FFF2-40B4-BE49-F238E27FC236}">
                  <a16:creationId xmlns:a16="http://schemas.microsoft.com/office/drawing/2014/main" xmlns="" id="{7C8FA971-A077-48F8-93A8-E8B5A06C49B8}"/>
                </a:ext>
              </a:extLst>
            </p:cNvPr>
            <p:cNvSpPr/>
            <p:nvPr/>
          </p:nvSpPr>
          <p:spPr>
            <a:xfrm>
              <a:off x="321050" y="2066493"/>
              <a:ext cx="791111" cy="2167466"/>
            </a:xfrm>
            <a:prstGeom prst="roundRect">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10800000" scaled="1"/>
              <a:tileRect/>
            </a:gradFill>
            <a:ln w="12700" cap="flat" cmpd="sng" algn="ctr">
              <a:noFill/>
              <a:prstDash val="solid"/>
            </a:ln>
            <a:effectLst/>
          </p:spPr>
        </p:sp>
        <p:sp>
          <p:nvSpPr>
            <p:cNvPr id="170" name="Rounded Rectangle 4">
              <a:extLst>
                <a:ext uri="{FF2B5EF4-FFF2-40B4-BE49-F238E27FC236}">
                  <a16:creationId xmlns:a16="http://schemas.microsoft.com/office/drawing/2014/main" xmlns="" id="{6E450880-943D-4125-8E22-C766AAA0E37A}"/>
                </a:ext>
              </a:extLst>
            </p:cNvPr>
            <p:cNvSpPr/>
            <p:nvPr/>
          </p:nvSpPr>
          <p:spPr>
            <a:xfrm>
              <a:off x="170038" y="2174687"/>
              <a:ext cx="999983" cy="20592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algn="ctr" defTabSz="1511288">
                <a:lnSpc>
                  <a:spcPct val="90000"/>
                </a:lnSpc>
                <a:spcBef>
                  <a:spcPct val="0"/>
                </a:spcBef>
                <a:spcAft>
                  <a:spcPct val="35000"/>
                </a:spcAft>
              </a:pPr>
              <a:r>
                <a:rPr lang="en-US" sz="1600" b="1" dirty="0">
                  <a:latin typeface="Arial" panose="020B0604020202020204" pitchFamily="34" charset="0"/>
                  <a:cs typeface="Arial" panose="020B0604020202020204" pitchFamily="34" charset="0"/>
                </a:rPr>
                <a:t>Real time </a:t>
              </a:r>
            </a:p>
            <a:p>
              <a:pPr algn="ctr" defTabSz="1511288">
                <a:lnSpc>
                  <a:spcPct val="90000"/>
                </a:lnSpc>
                <a:spcBef>
                  <a:spcPct val="0"/>
                </a:spcBef>
                <a:spcAft>
                  <a:spcPct val="35000"/>
                </a:spcAft>
              </a:pPr>
              <a:r>
                <a:rPr lang="en-US" sz="1600" b="1" dirty="0">
                  <a:latin typeface="Arial" panose="020B0604020202020204" pitchFamily="34" charset="0"/>
                  <a:cs typeface="Arial" panose="020B0604020202020204" pitchFamily="34" charset="0"/>
                </a:rPr>
                <a:t>Doc image</a:t>
              </a:r>
            </a:p>
            <a:p>
              <a:pPr algn="ctr" defTabSz="1511288">
                <a:lnSpc>
                  <a:spcPct val="90000"/>
                </a:lnSpc>
                <a:spcBef>
                  <a:spcPct val="0"/>
                </a:spcBef>
                <a:spcAft>
                  <a:spcPct val="35000"/>
                </a:spcAft>
              </a:pPr>
              <a:r>
                <a:rPr lang="en-US" sz="1600" b="1" dirty="0">
                  <a:latin typeface="Arial" panose="020B0604020202020204" pitchFamily="34" charset="0"/>
                  <a:cs typeface="Arial" panose="020B0604020202020204" pitchFamily="34" charset="0"/>
                </a:rPr>
                <a:t>Scan</a:t>
              </a:r>
            </a:p>
            <a:p>
              <a:pPr algn="ctr" defTabSz="1511288">
                <a:lnSpc>
                  <a:spcPct val="90000"/>
                </a:lnSpc>
                <a:spcBef>
                  <a:spcPct val="0"/>
                </a:spcBef>
                <a:spcAft>
                  <a:spcPct val="35000"/>
                </a:spcAft>
              </a:pPr>
              <a:r>
                <a:rPr lang="en-US" sz="1200" b="1" dirty="0">
                  <a:latin typeface="Arial" panose="020B0604020202020204" pitchFamily="34" charset="0"/>
                  <a:cs typeface="Arial" panose="020B0604020202020204" pitchFamily="34" charset="0"/>
                </a:rPr>
                <a:t>(UI Layer </a:t>
              </a:r>
            </a:p>
            <a:p>
              <a:pPr algn="ctr" defTabSz="1511288">
                <a:lnSpc>
                  <a:spcPct val="90000"/>
                </a:lnSpc>
                <a:spcBef>
                  <a:spcPct val="0"/>
                </a:spcBef>
                <a:spcAft>
                  <a:spcPct val="35000"/>
                </a:spcAft>
              </a:pPr>
              <a:r>
                <a:rPr lang="en-US" sz="1200" b="1" dirty="0">
                  <a:latin typeface="Arial" panose="020B0604020202020204" pitchFamily="34" charset="0"/>
                  <a:cs typeface="Arial" panose="020B0604020202020204" pitchFamily="34" charset="0"/>
                </a:rPr>
                <a:t>Mobile /</a:t>
              </a:r>
            </a:p>
            <a:p>
              <a:pPr algn="ctr" defTabSz="1511288">
                <a:lnSpc>
                  <a:spcPct val="90000"/>
                </a:lnSpc>
                <a:spcBef>
                  <a:spcPct val="0"/>
                </a:spcBef>
                <a:spcAft>
                  <a:spcPct val="35000"/>
                </a:spcAft>
              </a:pPr>
              <a:r>
                <a:rPr lang="en-US" sz="1200" b="1" dirty="0">
                  <a:latin typeface="Arial" panose="020B0604020202020204" pitchFamily="34" charset="0"/>
                  <a:cs typeface="Arial" panose="020B0604020202020204" pitchFamily="34" charset="0"/>
                </a:rPr>
                <a:t>Tablet App)</a:t>
              </a:r>
            </a:p>
          </p:txBody>
        </p:sp>
      </p:grpSp>
      <p:sp>
        <p:nvSpPr>
          <p:cNvPr id="171" name="Rounded Rectangle 6">
            <a:extLst>
              <a:ext uri="{FF2B5EF4-FFF2-40B4-BE49-F238E27FC236}">
                <a16:creationId xmlns:a16="http://schemas.microsoft.com/office/drawing/2014/main" xmlns="" id="{EAB563F4-F963-4213-9A38-97B72848CCC7}"/>
              </a:ext>
            </a:extLst>
          </p:cNvPr>
          <p:cNvSpPr/>
          <p:nvPr/>
        </p:nvSpPr>
        <p:spPr>
          <a:xfrm>
            <a:off x="5223098" y="4349917"/>
            <a:ext cx="2005572" cy="1481201"/>
          </a:xfrm>
          <a:prstGeom prst="roundRect">
            <a:avLst/>
          </a:prstGeom>
          <a:solidFill>
            <a:srgbClr val="81509B"/>
          </a:solidFill>
        </p:spPr>
        <p:style>
          <a:lnRef idx="2">
            <a:schemeClr val="lt1">
              <a:hueOff val="0"/>
              <a:satOff val="0"/>
              <a:lumOff val="0"/>
              <a:alphaOff val="0"/>
            </a:schemeClr>
          </a:lnRef>
          <a:fillRef idx="1">
            <a:schemeClr val="accent5">
              <a:shade val="50000"/>
              <a:hueOff val="0"/>
              <a:satOff val="0"/>
              <a:lumOff val="0"/>
              <a:alphaOff val="0"/>
            </a:schemeClr>
          </a:fillRef>
          <a:effectRef idx="0">
            <a:schemeClr val="accent5">
              <a:shade val="50000"/>
              <a:hueOff val="0"/>
              <a:satOff val="0"/>
              <a:lumOff val="0"/>
              <a:alphaOff val="0"/>
            </a:schemeClr>
          </a:effectRef>
          <a:fontRef idx="minor">
            <a:schemeClr val="lt1"/>
          </a:fontRef>
        </p:style>
      </p:sp>
      <p:sp>
        <p:nvSpPr>
          <p:cNvPr id="172" name="Rounded Rectangle 7">
            <a:extLst>
              <a:ext uri="{FF2B5EF4-FFF2-40B4-BE49-F238E27FC236}">
                <a16:creationId xmlns:a16="http://schemas.microsoft.com/office/drawing/2014/main" xmlns="" id="{03142C72-85F9-47B8-AA9C-037AB65AE0C8}"/>
              </a:ext>
            </a:extLst>
          </p:cNvPr>
          <p:cNvSpPr/>
          <p:nvPr/>
        </p:nvSpPr>
        <p:spPr>
          <a:xfrm>
            <a:off x="5418771" y="4597052"/>
            <a:ext cx="2137942" cy="882492"/>
          </a:xfrm>
          <a:prstGeom prst="roundRect">
            <a:avLst/>
          </a:prstGeom>
          <a:noFill/>
          <a:ln>
            <a:noFill/>
          </a:ln>
        </p:spPr>
        <p:style>
          <a:lnRef idx="2">
            <a:schemeClr val="lt1">
              <a:hueOff val="0"/>
              <a:satOff val="0"/>
              <a:lumOff val="0"/>
              <a:alphaOff val="0"/>
            </a:schemeClr>
          </a:lnRef>
          <a:fillRef idx="1">
            <a:schemeClr val="accent5">
              <a:shade val="50000"/>
              <a:hueOff val="0"/>
              <a:satOff val="0"/>
              <a:lumOff val="0"/>
              <a:alphaOff val="0"/>
            </a:schemeClr>
          </a:fillRef>
          <a:effectRef idx="0">
            <a:schemeClr val="accent5">
              <a:shade val="50000"/>
              <a:hueOff val="0"/>
              <a:satOff val="0"/>
              <a:lumOff val="0"/>
              <a:alphaOff val="0"/>
            </a:schemeClr>
          </a:effectRef>
          <a:fontRef idx="minor">
            <a:schemeClr val="lt1"/>
          </a:fontRef>
        </p:style>
        <p:txBody>
          <a:bodyPr lIns="91439" tIns="45719" rIns="91439" bIns="45719"/>
          <a:lstStyle/>
          <a:p>
            <a:r>
              <a:rPr lang="en-US" b="1" dirty="0">
                <a:solidFill>
                  <a:schemeClr val="bg1"/>
                </a:solidFill>
                <a:latin typeface="Arial" panose="020B0604020202020204" pitchFamily="34" charset="0"/>
                <a:cs typeface="Arial" panose="020B0604020202020204" pitchFamily="34" charset="0"/>
              </a:rPr>
              <a:t>   Object Recognition</a:t>
            </a:r>
          </a:p>
          <a:p>
            <a:endParaRPr lang="en-US" sz="1600" b="1" i="1" dirty="0">
              <a:latin typeface="Arial" panose="020B0604020202020204" pitchFamily="34" charset="0"/>
              <a:cs typeface="Arial" panose="020B0604020202020204" pitchFamily="34" charset="0"/>
            </a:endParaRPr>
          </a:p>
          <a:p>
            <a:endParaRPr lang="en-US" sz="1600" b="1" dirty="0">
              <a:solidFill>
                <a:schemeClr val="bg1"/>
              </a:solidFill>
              <a:latin typeface="Arial" panose="020B0604020202020204" pitchFamily="34" charset="0"/>
              <a:cs typeface="Arial" panose="020B0604020202020204" pitchFamily="34" charset="0"/>
            </a:endParaRPr>
          </a:p>
        </p:txBody>
      </p:sp>
      <p:sp>
        <p:nvSpPr>
          <p:cNvPr id="173" name="Rounded Rectangle 8">
            <a:extLst>
              <a:ext uri="{FF2B5EF4-FFF2-40B4-BE49-F238E27FC236}">
                <a16:creationId xmlns:a16="http://schemas.microsoft.com/office/drawing/2014/main" xmlns="" id="{E10652E1-C9F4-42A5-A10E-1C71B74B6375}"/>
              </a:ext>
            </a:extLst>
          </p:cNvPr>
          <p:cNvSpPr/>
          <p:nvPr/>
        </p:nvSpPr>
        <p:spPr>
          <a:xfrm>
            <a:off x="281283" y="5857276"/>
            <a:ext cx="2217010" cy="1042871"/>
          </a:xfrm>
          <a:prstGeom prst="roundRect">
            <a:avLst/>
          </a:prstGeom>
          <a:noFill/>
          <a:ln>
            <a:noFill/>
          </a:ln>
        </p:spPr>
        <p:style>
          <a:lnRef idx="2">
            <a:schemeClr val="lt1">
              <a:hueOff val="0"/>
              <a:satOff val="0"/>
              <a:lumOff val="0"/>
              <a:alphaOff val="0"/>
            </a:schemeClr>
          </a:lnRef>
          <a:fillRef idx="1">
            <a:schemeClr val="accent5">
              <a:shade val="50000"/>
              <a:hueOff val="0"/>
              <a:satOff val="0"/>
              <a:lumOff val="0"/>
              <a:alphaOff val="0"/>
            </a:schemeClr>
          </a:fillRef>
          <a:effectRef idx="0">
            <a:schemeClr val="accent5">
              <a:shade val="50000"/>
              <a:hueOff val="0"/>
              <a:satOff val="0"/>
              <a:lumOff val="0"/>
              <a:alphaOff val="0"/>
            </a:schemeClr>
          </a:effectRef>
          <a:fontRef idx="minor">
            <a:schemeClr val="lt1"/>
          </a:fontRef>
        </p:style>
      </p:sp>
      <p:sp>
        <p:nvSpPr>
          <p:cNvPr id="174" name="Bent Arrow 9">
            <a:extLst>
              <a:ext uri="{FF2B5EF4-FFF2-40B4-BE49-F238E27FC236}">
                <a16:creationId xmlns:a16="http://schemas.microsoft.com/office/drawing/2014/main" xmlns="" id="{9092EA68-3AFB-4B2E-A55B-6D6DB4AC02D3}"/>
              </a:ext>
            </a:extLst>
          </p:cNvPr>
          <p:cNvSpPr/>
          <p:nvPr/>
        </p:nvSpPr>
        <p:spPr>
          <a:xfrm>
            <a:off x="5510113" y="2208079"/>
            <a:ext cx="1228442" cy="1899386"/>
          </a:xfrm>
          <a:prstGeom prst="bentArrow">
            <a:avLst/>
          </a:prstGeom>
          <a:solidFill>
            <a:schemeClr val="bg1"/>
          </a:solidFill>
          <a:ln>
            <a:solidFill>
              <a:srgbClr val="81509B"/>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US" sz="1400" dirty="0">
                <a:solidFill>
                  <a:schemeClr val="tx1"/>
                </a:solidFill>
                <a:latin typeface="Arial" panose="020B0604020202020204" pitchFamily="34" charset="0"/>
                <a:cs typeface="Arial" panose="020B0604020202020204" pitchFamily="34" charset="0"/>
              </a:rPr>
              <a:t> </a:t>
            </a:r>
          </a:p>
        </p:txBody>
      </p:sp>
      <p:sp>
        <p:nvSpPr>
          <p:cNvPr id="175" name="Rounded Rectangle 10">
            <a:extLst>
              <a:ext uri="{FF2B5EF4-FFF2-40B4-BE49-F238E27FC236}">
                <a16:creationId xmlns:a16="http://schemas.microsoft.com/office/drawing/2014/main" xmlns="" id="{CEFAD284-A8A8-469B-8977-1CC6661374B6}"/>
              </a:ext>
            </a:extLst>
          </p:cNvPr>
          <p:cNvSpPr/>
          <p:nvPr/>
        </p:nvSpPr>
        <p:spPr>
          <a:xfrm>
            <a:off x="5019997" y="2579570"/>
            <a:ext cx="2208674" cy="882492"/>
          </a:xfrm>
          <a:prstGeom prst="roundRect">
            <a:avLst/>
          </a:prstGeom>
          <a:noFill/>
          <a:ln>
            <a:noFill/>
          </a:ln>
        </p:spPr>
        <p:style>
          <a:lnRef idx="2">
            <a:schemeClr val="lt1">
              <a:hueOff val="0"/>
              <a:satOff val="0"/>
              <a:lumOff val="0"/>
              <a:alphaOff val="0"/>
            </a:schemeClr>
          </a:lnRef>
          <a:fillRef idx="1">
            <a:schemeClr val="accent5">
              <a:shade val="50000"/>
              <a:hueOff val="0"/>
              <a:satOff val="0"/>
              <a:lumOff val="0"/>
              <a:alphaOff val="0"/>
            </a:schemeClr>
          </a:fillRef>
          <a:effectRef idx="0">
            <a:schemeClr val="accent5">
              <a:shade val="50000"/>
              <a:hueOff val="0"/>
              <a:satOff val="0"/>
              <a:lumOff val="0"/>
              <a:alphaOff val="0"/>
            </a:schemeClr>
          </a:effectRef>
          <a:fontRef idx="minor">
            <a:schemeClr val="lt1"/>
          </a:fontRef>
        </p:style>
        <p:txBody>
          <a:bodyPr lIns="91439" tIns="45719" rIns="91439" bIns="45719"/>
          <a:lstStyle/>
          <a:p>
            <a:endParaRPr lang="en-US" sz="1600" b="1" dirty="0">
              <a:solidFill>
                <a:schemeClr val="bg1"/>
              </a:solidFill>
              <a:latin typeface="Arial" panose="020B0604020202020204" pitchFamily="34" charset="0"/>
              <a:cs typeface="Arial" panose="020B0604020202020204" pitchFamily="34" charset="0"/>
            </a:endParaRPr>
          </a:p>
        </p:txBody>
      </p:sp>
      <p:sp>
        <p:nvSpPr>
          <p:cNvPr id="176" name="Rounded Rectangle 11">
            <a:extLst>
              <a:ext uri="{FF2B5EF4-FFF2-40B4-BE49-F238E27FC236}">
                <a16:creationId xmlns:a16="http://schemas.microsoft.com/office/drawing/2014/main" xmlns="" id="{569D2BF1-B0BC-48D3-AF27-EF1DB585A20B}"/>
              </a:ext>
            </a:extLst>
          </p:cNvPr>
          <p:cNvSpPr/>
          <p:nvPr/>
        </p:nvSpPr>
        <p:spPr>
          <a:xfrm rot="16200000">
            <a:off x="4493048" y="2464184"/>
            <a:ext cx="2103500" cy="926618"/>
          </a:xfrm>
          <a:prstGeom prst="roundRect">
            <a:avLst/>
          </a:prstGeom>
          <a:noFill/>
          <a:ln>
            <a:noFill/>
          </a:ln>
        </p:spPr>
        <p:style>
          <a:lnRef idx="2">
            <a:schemeClr val="lt1">
              <a:hueOff val="0"/>
              <a:satOff val="0"/>
              <a:lumOff val="0"/>
              <a:alphaOff val="0"/>
            </a:schemeClr>
          </a:lnRef>
          <a:fillRef idx="1">
            <a:schemeClr val="accent5">
              <a:shade val="50000"/>
              <a:hueOff val="0"/>
              <a:satOff val="0"/>
              <a:lumOff val="0"/>
              <a:alphaOff val="0"/>
            </a:schemeClr>
          </a:fillRef>
          <a:effectRef idx="0">
            <a:schemeClr val="accent5">
              <a:shade val="50000"/>
              <a:hueOff val="0"/>
              <a:satOff val="0"/>
              <a:lumOff val="0"/>
              <a:alphaOff val="0"/>
            </a:schemeClr>
          </a:effectRef>
          <a:fontRef idx="minor">
            <a:schemeClr val="lt1"/>
          </a:fontRef>
        </p:style>
        <p:txBody>
          <a:bodyPr lIns="91439" tIns="45719" rIns="91439" bIns="45719"/>
          <a:lstStyle/>
          <a:p>
            <a:r>
              <a:rPr lang="en-US" sz="1600" b="1" dirty="0">
                <a:solidFill>
                  <a:schemeClr val="bg1"/>
                </a:solidFill>
                <a:latin typeface="Arial" panose="020B0604020202020204" pitchFamily="34" charset="0"/>
                <a:cs typeface="Arial" panose="020B0604020202020204" pitchFamily="34" charset="0"/>
              </a:rPr>
              <a:t>Recognized Object </a:t>
            </a:r>
          </a:p>
        </p:txBody>
      </p:sp>
      <p:grpSp>
        <p:nvGrpSpPr>
          <p:cNvPr id="177" name="Group 176">
            <a:extLst>
              <a:ext uri="{FF2B5EF4-FFF2-40B4-BE49-F238E27FC236}">
                <a16:creationId xmlns:a16="http://schemas.microsoft.com/office/drawing/2014/main" xmlns="" id="{694481D3-6309-4CCD-8196-CD3243CD56D3}"/>
              </a:ext>
            </a:extLst>
          </p:cNvPr>
          <p:cNvGrpSpPr/>
          <p:nvPr/>
        </p:nvGrpSpPr>
        <p:grpSpPr>
          <a:xfrm>
            <a:off x="6567167" y="1875745"/>
            <a:ext cx="3973998" cy="1282028"/>
            <a:chOff x="4163799" y="702824"/>
            <a:chExt cx="3069596" cy="699345"/>
          </a:xfrm>
          <a:solidFill>
            <a:srgbClr val="0EAAE0"/>
          </a:solidFill>
        </p:grpSpPr>
        <p:sp>
          <p:nvSpPr>
            <p:cNvPr id="178" name="Rounded Rectangle 13">
              <a:extLst>
                <a:ext uri="{FF2B5EF4-FFF2-40B4-BE49-F238E27FC236}">
                  <a16:creationId xmlns:a16="http://schemas.microsoft.com/office/drawing/2014/main" xmlns="" id="{C971DFF1-9205-466A-970B-424B61EB7E9F}"/>
                </a:ext>
              </a:extLst>
            </p:cNvPr>
            <p:cNvSpPr/>
            <p:nvPr/>
          </p:nvSpPr>
          <p:spPr>
            <a:xfrm>
              <a:off x="4163799" y="702824"/>
              <a:ext cx="2881570" cy="699345"/>
            </a:xfrm>
            <a:prstGeom prst="roundRect">
              <a:avLst/>
            </a:prstGeom>
            <a:grpFill/>
          </p:spPr>
          <p:style>
            <a:lnRef idx="2">
              <a:schemeClr val="lt1">
                <a:hueOff val="0"/>
                <a:satOff val="0"/>
                <a:lumOff val="0"/>
                <a:alphaOff val="0"/>
              </a:schemeClr>
            </a:lnRef>
            <a:fillRef idx="1">
              <a:schemeClr val="accent5">
                <a:shade val="50000"/>
                <a:hueOff val="0"/>
                <a:satOff val="0"/>
                <a:lumOff val="0"/>
                <a:alphaOff val="0"/>
              </a:schemeClr>
            </a:fillRef>
            <a:effectRef idx="0">
              <a:schemeClr val="accent5">
                <a:shade val="50000"/>
                <a:hueOff val="0"/>
                <a:satOff val="0"/>
                <a:lumOff val="0"/>
                <a:alphaOff val="0"/>
              </a:schemeClr>
            </a:effectRef>
            <a:fontRef idx="minor">
              <a:schemeClr val="lt1"/>
            </a:fontRef>
          </p:style>
        </p:sp>
        <p:sp>
          <p:nvSpPr>
            <p:cNvPr id="179" name="Rounded Rectangle 14">
              <a:extLst>
                <a:ext uri="{FF2B5EF4-FFF2-40B4-BE49-F238E27FC236}">
                  <a16:creationId xmlns:a16="http://schemas.microsoft.com/office/drawing/2014/main" xmlns="" id="{81DB7AB0-10CC-4EC0-9BBF-E6A9EFD03100}"/>
                </a:ext>
              </a:extLst>
            </p:cNvPr>
            <p:cNvSpPr/>
            <p:nvPr/>
          </p:nvSpPr>
          <p:spPr>
            <a:xfrm>
              <a:off x="4726686" y="840196"/>
              <a:ext cx="2506709" cy="394061"/>
            </a:xfrm>
            <a:prstGeom prst="roundRect">
              <a:avLst/>
            </a:prstGeom>
            <a:grpFill/>
            <a:ln>
              <a:noFill/>
            </a:ln>
          </p:spPr>
          <p:style>
            <a:lnRef idx="2">
              <a:schemeClr val="lt1">
                <a:hueOff val="0"/>
                <a:satOff val="0"/>
                <a:lumOff val="0"/>
                <a:alphaOff val="0"/>
              </a:schemeClr>
            </a:lnRef>
            <a:fillRef idx="1">
              <a:schemeClr val="accent5">
                <a:shade val="50000"/>
                <a:hueOff val="0"/>
                <a:satOff val="0"/>
                <a:lumOff val="0"/>
                <a:alphaOff val="0"/>
              </a:schemeClr>
            </a:fillRef>
            <a:effectRef idx="0">
              <a:schemeClr val="accent5">
                <a:shade val="50000"/>
                <a:hueOff val="0"/>
                <a:satOff val="0"/>
                <a:lumOff val="0"/>
                <a:alphaOff val="0"/>
              </a:schemeClr>
            </a:effectRef>
            <a:fontRef idx="minor">
              <a:schemeClr val="lt1"/>
            </a:fontRef>
          </p:style>
          <p:txBody>
            <a:bodyPr/>
            <a:lstStyle/>
            <a:p>
              <a:r>
                <a:rPr lang="en-US" b="1" dirty="0">
                  <a:solidFill>
                    <a:schemeClr val="bg1"/>
                  </a:solidFill>
                  <a:latin typeface="Arial" panose="020B0604020202020204" pitchFamily="34" charset="0"/>
                  <a:cs typeface="Arial" panose="020B0604020202020204" pitchFamily="34" charset="0"/>
                </a:rPr>
                <a:t>Image Classification </a:t>
              </a:r>
              <a:endParaRPr lang="en-US" sz="1600" b="1" dirty="0">
                <a:solidFill>
                  <a:schemeClr val="bg1"/>
                </a:solidFill>
                <a:latin typeface="Arial" panose="020B0604020202020204" pitchFamily="34" charset="0"/>
                <a:cs typeface="Arial" panose="020B0604020202020204" pitchFamily="34" charset="0"/>
              </a:endParaRPr>
            </a:p>
          </p:txBody>
        </p:sp>
      </p:grpSp>
      <p:sp>
        <p:nvSpPr>
          <p:cNvPr id="180" name="Rounded Rectangle 17">
            <a:extLst>
              <a:ext uri="{FF2B5EF4-FFF2-40B4-BE49-F238E27FC236}">
                <a16:creationId xmlns:a16="http://schemas.microsoft.com/office/drawing/2014/main" xmlns="" id="{5953666F-9033-41D8-A347-D5FF91ABC4E4}"/>
              </a:ext>
            </a:extLst>
          </p:cNvPr>
          <p:cNvSpPr/>
          <p:nvPr/>
        </p:nvSpPr>
        <p:spPr>
          <a:xfrm>
            <a:off x="11036873" y="4554117"/>
            <a:ext cx="2077450" cy="1278642"/>
          </a:xfrm>
          <a:prstGeom prst="roundRect">
            <a:avLst/>
          </a:prstGeom>
          <a:solidFill>
            <a:srgbClr val="808080"/>
          </a:solidFill>
        </p:spPr>
        <p:style>
          <a:lnRef idx="2">
            <a:schemeClr val="lt1">
              <a:hueOff val="0"/>
              <a:satOff val="0"/>
              <a:lumOff val="0"/>
              <a:alphaOff val="0"/>
            </a:schemeClr>
          </a:lnRef>
          <a:fillRef idx="1">
            <a:schemeClr val="accent5">
              <a:shade val="50000"/>
              <a:hueOff val="0"/>
              <a:satOff val="0"/>
              <a:lumOff val="0"/>
              <a:alphaOff val="0"/>
            </a:schemeClr>
          </a:fillRef>
          <a:effectRef idx="0">
            <a:schemeClr val="accent5">
              <a:shade val="50000"/>
              <a:hueOff val="0"/>
              <a:satOff val="0"/>
              <a:lumOff val="0"/>
              <a:alphaOff val="0"/>
            </a:schemeClr>
          </a:effectRef>
          <a:fontRef idx="minor">
            <a:schemeClr val="lt1"/>
          </a:fontRef>
        </p:style>
      </p:sp>
      <p:sp>
        <p:nvSpPr>
          <p:cNvPr id="181" name="Rounded Rectangle 19">
            <a:extLst>
              <a:ext uri="{FF2B5EF4-FFF2-40B4-BE49-F238E27FC236}">
                <a16:creationId xmlns:a16="http://schemas.microsoft.com/office/drawing/2014/main" xmlns="" id="{5FD99263-6007-4B06-8074-FB673BE76A33}"/>
              </a:ext>
            </a:extLst>
          </p:cNvPr>
          <p:cNvSpPr/>
          <p:nvPr/>
        </p:nvSpPr>
        <p:spPr>
          <a:xfrm rot="5400000">
            <a:off x="3948095" y="6983677"/>
            <a:ext cx="2444342" cy="926618"/>
          </a:xfrm>
          <a:prstGeom prst="roundRect">
            <a:avLst/>
          </a:prstGeom>
          <a:noFill/>
          <a:ln>
            <a:noFill/>
          </a:ln>
        </p:spPr>
        <p:style>
          <a:lnRef idx="2">
            <a:schemeClr val="lt1">
              <a:hueOff val="0"/>
              <a:satOff val="0"/>
              <a:lumOff val="0"/>
              <a:alphaOff val="0"/>
            </a:schemeClr>
          </a:lnRef>
          <a:fillRef idx="1">
            <a:schemeClr val="accent5">
              <a:shade val="50000"/>
              <a:hueOff val="0"/>
              <a:satOff val="0"/>
              <a:lumOff val="0"/>
              <a:alphaOff val="0"/>
            </a:schemeClr>
          </a:fillRef>
          <a:effectRef idx="0">
            <a:schemeClr val="accent5">
              <a:shade val="50000"/>
              <a:hueOff val="0"/>
              <a:satOff val="0"/>
              <a:lumOff val="0"/>
              <a:alphaOff val="0"/>
            </a:schemeClr>
          </a:effectRef>
          <a:fontRef idx="minor">
            <a:schemeClr val="lt1"/>
          </a:fontRef>
        </p:style>
        <p:txBody>
          <a:bodyPr lIns="91439" tIns="45719" rIns="91439" bIns="45719"/>
          <a:lstStyle/>
          <a:p>
            <a:r>
              <a:rPr lang="en-US" sz="1600" b="1" dirty="0">
                <a:solidFill>
                  <a:schemeClr val="bg1"/>
                </a:solidFill>
                <a:latin typeface="Arial" panose="020B0604020202020204" pitchFamily="34" charset="0"/>
                <a:cs typeface="Arial" panose="020B0604020202020204" pitchFamily="34" charset="0"/>
              </a:rPr>
              <a:t>Recognized Object</a:t>
            </a:r>
          </a:p>
        </p:txBody>
      </p:sp>
      <p:grpSp>
        <p:nvGrpSpPr>
          <p:cNvPr id="182" name="Group 181">
            <a:extLst>
              <a:ext uri="{FF2B5EF4-FFF2-40B4-BE49-F238E27FC236}">
                <a16:creationId xmlns:a16="http://schemas.microsoft.com/office/drawing/2014/main" xmlns="" id="{533FA5D0-46DF-4271-8EDC-2265A54C451F}"/>
              </a:ext>
            </a:extLst>
          </p:cNvPr>
          <p:cNvGrpSpPr/>
          <p:nvPr/>
        </p:nvGrpSpPr>
        <p:grpSpPr>
          <a:xfrm>
            <a:off x="7838688" y="4248281"/>
            <a:ext cx="2459052" cy="1447758"/>
            <a:chOff x="8072217" y="3871916"/>
            <a:chExt cx="2019164" cy="1035544"/>
          </a:xfrm>
          <a:solidFill>
            <a:srgbClr val="F7941D"/>
          </a:solidFill>
        </p:grpSpPr>
        <p:sp>
          <p:nvSpPr>
            <p:cNvPr id="183" name="Rounded Rectangle 21">
              <a:extLst>
                <a:ext uri="{FF2B5EF4-FFF2-40B4-BE49-F238E27FC236}">
                  <a16:creationId xmlns:a16="http://schemas.microsoft.com/office/drawing/2014/main" xmlns="" id="{5B88828D-F2CE-41EE-B7CA-F563E6D4F55E}"/>
                </a:ext>
              </a:extLst>
            </p:cNvPr>
            <p:cNvSpPr/>
            <p:nvPr/>
          </p:nvSpPr>
          <p:spPr>
            <a:xfrm>
              <a:off x="8072217" y="3871916"/>
              <a:ext cx="2019164" cy="1035544"/>
            </a:xfrm>
            <a:prstGeom prst="roundRect">
              <a:avLst/>
            </a:prstGeom>
            <a:grpFill/>
          </p:spPr>
          <p:style>
            <a:lnRef idx="2">
              <a:schemeClr val="lt1">
                <a:hueOff val="0"/>
                <a:satOff val="0"/>
                <a:lumOff val="0"/>
                <a:alphaOff val="0"/>
              </a:schemeClr>
            </a:lnRef>
            <a:fillRef idx="1">
              <a:schemeClr val="accent5">
                <a:shade val="50000"/>
                <a:hueOff val="0"/>
                <a:satOff val="0"/>
                <a:lumOff val="0"/>
                <a:alphaOff val="0"/>
              </a:schemeClr>
            </a:fillRef>
            <a:effectRef idx="0">
              <a:schemeClr val="accent5">
                <a:shade val="50000"/>
                <a:hueOff val="0"/>
                <a:satOff val="0"/>
                <a:lumOff val="0"/>
                <a:alphaOff val="0"/>
              </a:schemeClr>
            </a:effectRef>
            <a:fontRef idx="minor">
              <a:schemeClr val="lt1"/>
            </a:fontRef>
          </p:style>
        </p:sp>
        <p:sp>
          <p:nvSpPr>
            <p:cNvPr id="184" name="Rounded Rectangle 22">
              <a:extLst>
                <a:ext uri="{FF2B5EF4-FFF2-40B4-BE49-F238E27FC236}">
                  <a16:creationId xmlns:a16="http://schemas.microsoft.com/office/drawing/2014/main" xmlns="" id="{83A44F58-4C45-4FF7-8D88-F87D2C976D08}"/>
                </a:ext>
              </a:extLst>
            </p:cNvPr>
            <p:cNvSpPr/>
            <p:nvPr/>
          </p:nvSpPr>
          <p:spPr>
            <a:xfrm>
              <a:off x="8072217" y="4146692"/>
              <a:ext cx="1991291" cy="631224"/>
            </a:xfrm>
            <a:prstGeom prst="roundRect">
              <a:avLst/>
            </a:prstGeom>
            <a:grpFill/>
            <a:ln>
              <a:noFill/>
            </a:ln>
          </p:spPr>
          <p:style>
            <a:lnRef idx="2">
              <a:schemeClr val="lt1">
                <a:hueOff val="0"/>
                <a:satOff val="0"/>
                <a:lumOff val="0"/>
                <a:alphaOff val="0"/>
              </a:schemeClr>
            </a:lnRef>
            <a:fillRef idx="1">
              <a:schemeClr val="accent5">
                <a:shade val="50000"/>
                <a:hueOff val="0"/>
                <a:satOff val="0"/>
                <a:lumOff val="0"/>
                <a:alphaOff val="0"/>
              </a:schemeClr>
            </a:fillRef>
            <a:effectRef idx="0">
              <a:schemeClr val="accent5">
                <a:shade val="50000"/>
                <a:hueOff val="0"/>
                <a:satOff val="0"/>
                <a:lumOff val="0"/>
                <a:alphaOff val="0"/>
              </a:schemeClr>
            </a:effectRef>
            <a:fontRef idx="minor">
              <a:schemeClr val="lt1"/>
            </a:fontRef>
          </p:style>
          <p:txBody>
            <a:bodyPr/>
            <a:lstStyle/>
            <a:p>
              <a:r>
                <a:rPr lang="en-US" b="1" dirty="0">
                  <a:solidFill>
                    <a:schemeClr val="bg1"/>
                  </a:solidFill>
                  <a:latin typeface="Arial" panose="020B0604020202020204" pitchFamily="34" charset="0"/>
                  <a:cs typeface="Arial" panose="020B0604020202020204" pitchFamily="34" charset="0"/>
                </a:rPr>
                <a:t> Image Detection &amp; </a:t>
              </a:r>
            </a:p>
            <a:p>
              <a:r>
                <a:rPr lang="en-US" b="1" dirty="0">
                  <a:solidFill>
                    <a:schemeClr val="bg1"/>
                  </a:solidFill>
                  <a:latin typeface="Arial" panose="020B0604020202020204" pitchFamily="34" charset="0"/>
                  <a:cs typeface="Arial" panose="020B0604020202020204" pitchFamily="34" charset="0"/>
                </a:rPr>
                <a:t>   Segmentation </a:t>
              </a:r>
              <a:endParaRPr lang="en-US" sz="1600" b="1" dirty="0">
                <a:solidFill>
                  <a:schemeClr val="bg1"/>
                </a:solidFill>
                <a:latin typeface="Arial" panose="020B0604020202020204" pitchFamily="34" charset="0"/>
                <a:cs typeface="Arial" panose="020B0604020202020204" pitchFamily="34" charset="0"/>
              </a:endParaRPr>
            </a:p>
          </p:txBody>
        </p:sp>
      </p:grpSp>
      <p:sp>
        <p:nvSpPr>
          <p:cNvPr id="185" name="Bent Arrow 23">
            <a:extLst>
              <a:ext uri="{FF2B5EF4-FFF2-40B4-BE49-F238E27FC236}">
                <a16:creationId xmlns:a16="http://schemas.microsoft.com/office/drawing/2014/main" xmlns="" id="{9918B1A7-FB11-419A-9EFC-A234EE29FD59}"/>
              </a:ext>
            </a:extLst>
          </p:cNvPr>
          <p:cNvSpPr/>
          <p:nvPr/>
        </p:nvSpPr>
        <p:spPr>
          <a:xfrm flipV="1">
            <a:off x="5678896" y="6036869"/>
            <a:ext cx="1207804" cy="2160827"/>
          </a:xfrm>
          <a:prstGeom prst="bentArrow">
            <a:avLst/>
          </a:prstGeom>
          <a:solidFill>
            <a:schemeClr val="bg1"/>
          </a:solidFill>
          <a:ln>
            <a:solidFill>
              <a:srgbClr val="81509B"/>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r>
              <a:rPr lang="en-US" sz="1400" dirty="0">
                <a:solidFill>
                  <a:schemeClr val="tx1"/>
                </a:solidFill>
                <a:latin typeface="Arial" panose="020B0604020202020204" pitchFamily="34" charset="0"/>
                <a:cs typeface="Arial" panose="020B0604020202020204" pitchFamily="34" charset="0"/>
              </a:rPr>
              <a:t> </a:t>
            </a:r>
          </a:p>
        </p:txBody>
      </p:sp>
      <p:sp>
        <p:nvSpPr>
          <p:cNvPr id="186" name="Curved Up Arrow 25">
            <a:extLst>
              <a:ext uri="{FF2B5EF4-FFF2-40B4-BE49-F238E27FC236}">
                <a16:creationId xmlns:a16="http://schemas.microsoft.com/office/drawing/2014/main" xmlns="" id="{C8A6492B-188D-40C6-A168-FD7A51B546AA}"/>
              </a:ext>
            </a:extLst>
          </p:cNvPr>
          <p:cNvSpPr/>
          <p:nvPr/>
        </p:nvSpPr>
        <p:spPr>
          <a:xfrm rot="16626151">
            <a:off x="9077807" y="6162418"/>
            <a:ext cx="2846570" cy="1139618"/>
          </a:xfrm>
          <a:prstGeom prst="curvedUpArrow">
            <a:avLst>
              <a:gd name="adj1" fmla="val 25000"/>
              <a:gd name="adj2" fmla="val 50660"/>
              <a:gd name="adj3" fmla="val 25000"/>
            </a:avLst>
          </a:prstGeom>
          <a:solidFill>
            <a:schemeClr val="bg1"/>
          </a:solidFill>
          <a:ln>
            <a:solidFill>
              <a:srgbClr val="81509B"/>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2100" dirty="0">
              <a:solidFill>
                <a:schemeClr val="tx1"/>
              </a:solidFill>
              <a:latin typeface="Arial" panose="020B0604020202020204" pitchFamily="34" charset="0"/>
              <a:cs typeface="Arial" panose="020B0604020202020204" pitchFamily="34" charset="0"/>
            </a:endParaRPr>
          </a:p>
        </p:txBody>
      </p:sp>
      <p:sp>
        <p:nvSpPr>
          <p:cNvPr id="187" name="Curved Right Arrow 26">
            <a:extLst>
              <a:ext uri="{FF2B5EF4-FFF2-40B4-BE49-F238E27FC236}">
                <a16:creationId xmlns:a16="http://schemas.microsoft.com/office/drawing/2014/main" xmlns="" id="{3CC8163F-500E-4287-A13C-A787B810C5B8}"/>
              </a:ext>
            </a:extLst>
          </p:cNvPr>
          <p:cNvSpPr/>
          <p:nvPr/>
        </p:nvSpPr>
        <p:spPr>
          <a:xfrm flipH="1">
            <a:off x="10263794" y="2496228"/>
            <a:ext cx="900060" cy="2465790"/>
          </a:xfrm>
          <a:prstGeom prst="curvedRightArrow">
            <a:avLst/>
          </a:prstGeom>
          <a:solidFill>
            <a:schemeClr val="bg1"/>
          </a:solidFill>
          <a:ln>
            <a:solidFill>
              <a:srgbClr val="81509B"/>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2100" dirty="0">
              <a:solidFill>
                <a:schemeClr val="tx1"/>
              </a:solidFill>
              <a:latin typeface="Arial" panose="020B0604020202020204" pitchFamily="34" charset="0"/>
              <a:cs typeface="Arial" panose="020B0604020202020204" pitchFamily="34" charset="0"/>
            </a:endParaRPr>
          </a:p>
        </p:txBody>
      </p:sp>
      <p:sp>
        <p:nvSpPr>
          <p:cNvPr id="188" name="Right Arrow 27">
            <a:extLst>
              <a:ext uri="{FF2B5EF4-FFF2-40B4-BE49-F238E27FC236}">
                <a16:creationId xmlns:a16="http://schemas.microsoft.com/office/drawing/2014/main" xmlns="" id="{3E5A026C-4C24-471C-B82C-55DACF042515}"/>
              </a:ext>
            </a:extLst>
          </p:cNvPr>
          <p:cNvSpPr/>
          <p:nvPr/>
        </p:nvSpPr>
        <p:spPr>
          <a:xfrm>
            <a:off x="3168539" y="4807573"/>
            <a:ext cx="709414" cy="771734"/>
          </a:xfrm>
          <a:prstGeom prst="rightArrow">
            <a:avLst/>
          </a:prstGeom>
          <a:solidFill>
            <a:srgbClr val="4E22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2100" dirty="0">
              <a:latin typeface="Arial" panose="020B0604020202020204" pitchFamily="34" charset="0"/>
              <a:cs typeface="Arial" panose="020B0604020202020204" pitchFamily="34" charset="0"/>
            </a:endParaRPr>
          </a:p>
        </p:txBody>
      </p:sp>
      <p:grpSp>
        <p:nvGrpSpPr>
          <p:cNvPr id="189" name="Group 188">
            <a:extLst>
              <a:ext uri="{FF2B5EF4-FFF2-40B4-BE49-F238E27FC236}">
                <a16:creationId xmlns:a16="http://schemas.microsoft.com/office/drawing/2014/main" xmlns="" id="{4FDA92BE-A5ED-43D4-AF3A-3DA0A5E87F9C}"/>
              </a:ext>
            </a:extLst>
          </p:cNvPr>
          <p:cNvGrpSpPr/>
          <p:nvPr/>
        </p:nvGrpSpPr>
        <p:grpSpPr>
          <a:xfrm>
            <a:off x="6737092" y="7390522"/>
            <a:ext cx="3560648" cy="1276376"/>
            <a:chOff x="4601374" y="603608"/>
            <a:chExt cx="2485748" cy="963089"/>
          </a:xfrm>
          <a:solidFill>
            <a:srgbClr val="808080"/>
          </a:solidFill>
        </p:grpSpPr>
        <p:sp>
          <p:nvSpPr>
            <p:cNvPr id="190" name="Rounded Rectangle 29">
              <a:extLst>
                <a:ext uri="{FF2B5EF4-FFF2-40B4-BE49-F238E27FC236}">
                  <a16:creationId xmlns:a16="http://schemas.microsoft.com/office/drawing/2014/main" xmlns="" id="{2B6288C5-C16C-4AA4-9DA3-B05D9E8935AA}"/>
                </a:ext>
              </a:extLst>
            </p:cNvPr>
            <p:cNvSpPr/>
            <p:nvPr/>
          </p:nvSpPr>
          <p:spPr>
            <a:xfrm>
              <a:off x="4601374" y="603608"/>
              <a:ext cx="2485748" cy="963089"/>
            </a:xfrm>
            <a:prstGeom prst="roundRect">
              <a:avLst/>
            </a:prstGeom>
            <a:grpFill/>
          </p:spPr>
          <p:style>
            <a:lnRef idx="2">
              <a:schemeClr val="lt1">
                <a:hueOff val="0"/>
                <a:satOff val="0"/>
                <a:lumOff val="0"/>
                <a:alphaOff val="0"/>
              </a:schemeClr>
            </a:lnRef>
            <a:fillRef idx="1">
              <a:schemeClr val="accent5">
                <a:shade val="50000"/>
                <a:hueOff val="0"/>
                <a:satOff val="0"/>
                <a:lumOff val="0"/>
                <a:alphaOff val="0"/>
              </a:schemeClr>
            </a:fillRef>
            <a:effectRef idx="0">
              <a:schemeClr val="accent5">
                <a:shade val="50000"/>
                <a:hueOff val="0"/>
                <a:satOff val="0"/>
                <a:lumOff val="0"/>
                <a:alphaOff val="0"/>
              </a:schemeClr>
            </a:effectRef>
            <a:fontRef idx="minor">
              <a:schemeClr val="lt1"/>
            </a:fontRef>
          </p:style>
        </p:sp>
        <p:sp>
          <p:nvSpPr>
            <p:cNvPr id="191" name="Rounded Rectangle 30">
              <a:extLst>
                <a:ext uri="{FF2B5EF4-FFF2-40B4-BE49-F238E27FC236}">
                  <a16:creationId xmlns:a16="http://schemas.microsoft.com/office/drawing/2014/main" xmlns="" id="{C2536BB2-06FE-45AF-BB76-6DE31BC967B2}"/>
                </a:ext>
              </a:extLst>
            </p:cNvPr>
            <p:cNvSpPr/>
            <p:nvPr/>
          </p:nvSpPr>
          <p:spPr>
            <a:xfrm>
              <a:off x="4850708" y="864521"/>
              <a:ext cx="2092633" cy="631225"/>
            </a:xfrm>
            <a:prstGeom prst="roundRect">
              <a:avLst/>
            </a:prstGeom>
            <a:grpFill/>
            <a:ln>
              <a:noFill/>
            </a:ln>
          </p:spPr>
          <p:style>
            <a:lnRef idx="2">
              <a:schemeClr val="lt1">
                <a:hueOff val="0"/>
                <a:satOff val="0"/>
                <a:lumOff val="0"/>
                <a:alphaOff val="0"/>
              </a:schemeClr>
            </a:lnRef>
            <a:fillRef idx="1">
              <a:schemeClr val="accent5">
                <a:shade val="50000"/>
                <a:hueOff val="0"/>
                <a:satOff val="0"/>
                <a:lumOff val="0"/>
                <a:alphaOff val="0"/>
              </a:schemeClr>
            </a:fillRef>
            <a:effectRef idx="0">
              <a:schemeClr val="accent5">
                <a:shade val="50000"/>
                <a:hueOff val="0"/>
                <a:satOff val="0"/>
                <a:lumOff val="0"/>
                <a:alphaOff val="0"/>
              </a:schemeClr>
            </a:effectRef>
            <a:fontRef idx="minor">
              <a:schemeClr val="lt1"/>
            </a:fontRef>
          </p:style>
          <p:txBody>
            <a:bodyPr/>
            <a:lstStyle/>
            <a:p>
              <a:pPr algn="ctr"/>
              <a:r>
                <a:rPr lang="en-US" sz="1600" b="1" dirty="0">
                  <a:latin typeface="Arial" panose="020B0604020202020204" pitchFamily="34" charset="0"/>
                  <a:cs typeface="Arial" panose="020B0604020202020204" pitchFamily="34" charset="0"/>
                </a:rPr>
                <a:t>Object Localization</a:t>
              </a:r>
              <a:endParaRPr lang="en-US" sz="1600" i="1" dirty="0">
                <a:latin typeface="Arial" panose="020B0604020202020204" pitchFamily="34" charset="0"/>
                <a:cs typeface="Arial" panose="020B0604020202020204" pitchFamily="34" charset="0"/>
              </a:endParaRPr>
            </a:p>
          </p:txBody>
        </p:sp>
      </p:grpSp>
      <p:sp>
        <p:nvSpPr>
          <p:cNvPr id="192" name="Right Arrow 33">
            <a:extLst>
              <a:ext uri="{FF2B5EF4-FFF2-40B4-BE49-F238E27FC236}">
                <a16:creationId xmlns:a16="http://schemas.microsoft.com/office/drawing/2014/main" xmlns="" id="{5A7ED1BD-B423-4D79-9E0F-FE1F1EC39DD3}"/>
              </a:ext>
            </a:extLst>
          </p:cNvPr>
          <p:cNvSpPr/>
          <p:nvPr/>
        </p:nvSpPr>
        <p:spPr>
          <a:xfrm>
            <a:off x="13607925" y="4288564"/>
            <a:ext cx="1097510" cy="1334990"/>
          </a:xfrm>
          <a:prstGeom prst="rightArrow">
            <a:avLst>
              <a:gd name="adj1" fmla="val 50000"/>
              <a:gd name="adj2" fmla="val 52720"/>
            </a:avLst>
          </a:prstGeom>
          <a:solidFill>
            <a:srgbClr val="A472B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2100" dirty="0">
              <a:latin typeface="Arial" panose="020B0604020202020204" pitchFamily="34" charset="0"/>
              <a:cs typeface="Arial" panose="020B0604020202020204" pitchFamily="34" charset="0"/>
            </a:endParaRPr>
          </a:p>
        </p:txBody>
      </p:sp>
      <p:sp>
        <p:nvSpPr>
          <p:cNvPr id="193" name="TextBox 192">
            <a:extLst>
              <a:ext uri="{FF2B5EF4-FFF2-40B4-BE49-F238E27FC236}">
                <a16:creationId xmlns:a16="http://schemas.microsoft.com/office/drawing/2014/main" xmlns="" id="{B0C1BA5D-519A-4A99-A9F9-4F63116BBEA2}"/>
              </a:ext>
            </a:extLst>
          </p:cNvPr>
          <p:cNvSpPr txBox="1"/>
          <p:nvPr/>
        </p:nvSpPr>
        <p:spPr>
          <a:xfrm>
            <a:off x="11191210" y="4761779"/>
            <a:ext cx="1970744" cy="861772"/>
          </a:xfrm>
          <a:prstGeom prst="rect">
            <a:avLst/>
          </a:prstGeom>
          <a:noFill/>
        </p:spPr>
        <p:txBody>
          <a:bodyPr wrap="square" lIns="91439" tIns="45719" rIns="91439" bIns="45719" rtlCol="0">
            <a:spAutoFit/>
          </a:bodyPr>
          <a:lstStyle/>
          <a:p>
            <a:pPr algn="ctr"/>
            <a:r>
              <a:rPr lang="en-US" b="1" dirty="0">
                <a:solidFill>
                  <a:schemeClr val="bg1"/>
                </a:solidFill>
                <a:latin typeface="Arial" panose="020B0604020202020204" pitchFamily="34" charset="0"/>
                <a:cs typeface="Arial" panose="020B0604020202020204" pitchFamily="34" charset="0"/>
              </a:rPr>
              <a:t>Data Extraction </a:t>
            </a:r>
            <a:r>
              <a:rPr lang="en-US" sz="1600" dirty="0">
                <a:solidFill>
                  <a:schemeClr val="lt1"/>
                </a:solidFill>
                <a:latin typeface="Arial" panose="020B0604020202020204" pitchFamily="34" charset="0"/>
                <a:cs typeface="Arial" panose="020B0604020202020204" pitchFamily="34" charset="0"/>
              </a:rPr>
              <a:t>Apply Tesseract to Extract Data</a:t>
            </a:r>
          </a:p>
        </p:txBody>
      </p:sp>
      <p:sp>
        <p:nvSpPr>
          <p:cNvPr id="194" name="Rounded Rectangle 47">
            <a:extLst>
              <a:ext uri="{FF2B5EF4-FFF2-40B4-BE49-F238E27FC236}">
                <a16:creationId xmlns:a16="http://schemas.microsoft.com/office/drawing/2014/main" xmlns="" id="{C080FF31-037C-43D4-9843-830BC4CD2111}"/>
              </a:ext>
            </a:extLst>
          </p:cNvPr>
          <p:cNvSpPr/>
          <p:nvPr/>
        </p:nvSpPr>
        <p:spPr>
          <a:xfrm>
            <a:off x="1509158" y="6738140"/>
            <a:ext cx="1753932" cy="2214156"/>
          </a:xfrm>
          <a:prstGeom prst="roundRect">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10800000" scaled="1"/>
            <a:tileRect/>
          </a:gradFill>
          <a:ln w="12700" cap="flat" cmpd="sng" algn="ctr">
            <a:noFill/>
            <a:prstDash val="solid"/>
          </a:ln>
          <a:effectLst/>
        </p:spPr>
      </p:sp>
      <p:sp>
        <p:nvSpPr>
          <p:cNvPr id="195" name="Right Arrow 48">
            <a:extLst>
              <a:ext uri="{FF2B5EF4-FFF2-40B4-BE49-F238E27FC236}">
                <a16:creationId xmlns:a16="http://schemas.microsoft.com/office/drawing/2014/main" xmlns="" id="{F9CDF15A-CBD4-4163-857A-CBA52506F738}"/>
              </a:ext>
            </a:extLst>
          </p:cNvPr>
          <p:cNvSpPr/>
          <p:nvPr/>
        </p:nvSpPr>
        <p:spPr>
          <a:xfrm>
            <a:off x="3245357" y="7341061"/>
            <a:ext cx="785630" cy="771734"/>
          </a:xfrm>
          <a:prstGeom prst="rightArrow">
            <a:avLst/>
          </a:prstGeom>
          <a:solidFill>
            <a:srgbClr val="4E22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2100" dirty="0">
              <a:latin typeface="Arial" panose="020B0604020202020204" pitchFamily="34" charset="0"/>
              <a:cs typeface="Arial" panose="020B0604020202020204" pitchFamily="34" charset="0"/>
            </a:endParaRPr>
          </a:p>
        </p:txBody>
      </p:sp>
      <p:sp>
        <p:nvSpPr>
          <p:cNvPr id="196" name="Rounded Rectangle 50">
            <a:extLst>
              <a:ext uri="{FF2B5EF4-FFF2-40B4-BE49-F238E27FC236}">
                <a16:creationId xmlns:a16="http://schemas.microsoft.com/office/drawing/2014/main" xmlns="" id="{9425C5D0-A6C6-4F5A-9C32-A34A126C1D0F}"/>
              </a:ext>
            </a:extLst>
          </p:cNvPr>
          <p:cNvSpPr/>
          <p:nvPr/>
        </p:nvSpPr>
        <p:spPr>
          <a:xfrm>
            <a:off x="1539366" y="1875745"/>
            <a:ext cx="1753932" cy="2082074"/>
          </a:xfrm>
          <a:prstGeom prst="roundRect">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10800000" scaled="1"/>
            <a:tileRect/>
          </a:gradFill>
          <a:ln w="12700" cap="flat" cmpd="sng" algn="ctr">
            <a:noFill/>
            <a:prstDash val="solid"/>
          </a:ln>
          <a:effectLst/>
        </p:spPr>
      </p:sp>
      <p:sp>
        <p:nvSpPr>
          <p:cNvPr id="197" name="Rounded Rectangle 4">
            <a:extLst>
              <a:ext uri="{FF2B5EF4-FFF2-40B4-BE49-F238E27FC236}">
                <a16:creationId xmlns:a16="http://schemas.microsoft.com/office/drawing/2014/main" xmlns="" id="{A4F0DA2C-7E27-4014-A82E-80C5736BFE93}"/>
              </a:ext>
            </a:extLst>
          </p:cNvPr>
          <p:cNvSpPr/>
          <p:nvPr/>
        </p:nvSpPr>
        <p:spPr>
          <a:xfrm>
            <a:off x="1286473" y="1853183"/>
            <a:ext cx="2217010" cy="21036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69" tIns="64769" rIns="64769" bIns="64769" numCol="1" spcCol="1270" anchor="ctr" anchorCtr="0">
            <a:noAutofit/>
          </a:bodyPr>
          <a:lstStyle/>
          <a:p>
            <a:pPr algn="ctr" defTabSz="1511288">
              <a:lnSpc>
                <a:spcPct val="90000"/>
              </a:lnSpc>
              <a:spcBef>
                <a:spcPct val="0"/>
              </a:spcBef>
              <a:spcAft>
                <a:spcPct val="35000"/>
              </a:spcAft>
            </a:pPr>
            <a:r>
              <a:rPr lang="en-US" sz="1600" b="1" dirty="0">
                <a:latin typeface="Arial" panose="020B0604020202020204" pitchFamily="34" charset="0"/>
                <a:cs typeface="Arial" panose="020B0604020202020204" pitchFamily="34" charset="0"/>
              </a:rPr>
              <a:t>Bulk Document </a:t>
            </a:r>
          </a:p>
          <a:p>
            <a:pPr algn="ctr" defTabSz="1511288">
              <a:lnSpc>
                <a:spcPct val="90000"/>
              </a:lnSpc>
              <a:spcBef>
                <a:spcPct val="0"/>
              </a:spcBef>
              <a:spcAft>
                <a:spcPct val="35000"/>
              </a:spcAft>
            </a:pPr>
            <a:r>
              <a:rPr lang="en-US" sz="1600" b="1" dirty="0">
                <a:latin typeface="Arial" panose="020B0604020202020204" pitchFamily="34" charset="0"/>
                <a:cs typeface="Arial" panose="020B0604020202020204" pitchFamily="34" charset="0"/>
              </a:rPr>
              <a:t>Image</a:t>
            </a:r>
          </a:p>
          <a:p>
            <a:pPr algn="ctr" defTabSz="1511288">
              <a:lnSpc>
                <a:spcPct val="90000"/>
              </a:lnSpc>
              <a:spcBef>
                <a:spcPct val="0"/>
              </a:spcBef>
              <a:spcAft>
                <a:spcPct val="35000"/>
              </a:spcAft>
            </a:pPr>
            <a:r>
              <a:rPr lang="en-US" sz="1600" b="1" dirty="0">
                <a:latin typeface="Arial" panose="020B0604020202020204" pitchFamily="34" charset="0"/>
                <a:cs typeface="Arial" panose="020B0604020202020204" pitchFamily="34" charset="0"/>
              </a:rPr>
              <a:t>Ingestion</a:t>
            </a:r>
          </a:p>
        </p:txBody>
      </p:sp>
      <p:sp>
        <p:nvSpPr>
          <p:cNvPr id="198" name="Right Arrow 18">
            <a:extLst>
              <a:ext uri="{FF2B5EF4-FFF2-40B4-BE49-F238E27FC236}">
                <a16:creationId xmlns:a16="http://schemas.microsoft.com/office/drawing/2014/main" xmlns="" id="{468059E9-0FA9-4E9B-B65E-6E71DA9899F2}"/>
              </a:ext>
            </a:extLst>
          </p:cNvPr>
          <p:cNvSpPr/>
          <p:nvPr/>
        </p:nvSpPr>
        <p:spPr>
          <a:xfrm>
            <a:off x="10445934" y="4926872"/>
            <a:ext cx="535780" cy="44124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dirty="0"/>
          </a:p>
        </p:txBody>
      </p:sp>
      <p:sp>
        <p:nvSpPr>
          <p:cNvPr id="199" name="Rounded Rectangle 52">
            <a:extLst>
              <a:ext uri="{FF2B5EF4-FFF2-40B4-BE49-F238E27FC236}">
                <a16:creationId xmlns:a16="http://schemas.microsoft.com/office/drawing/2014/main" xmlns="" id="{F99CAACB-21AF-45F9-AECF-CA3FE1EC6C40}"/>
              </a:ext>
            </a:extLst>
          </p:cNvPr>
          <p:cNvSpPr/>
          <p:nvPr/>
        </p:nvSpPr>
        <p:spPr>
          <a:xfrm>
            <a:off x="10981715" y="7096985"/>
            <a:ext cx="2077450" cy="1278642"/>
          </a:xfrm>
          <a:prstGeom prst="roundRect">
            <a:avLst/>
          </a:prstGeom>
          <a:solidFill>
            <a:srgbClr val="808080"/>
          </a:solidFill>
        </p:spPr>
        <p:style>
          <a:lnRef idx="2">
            <a:schemeClr val="lt1">
              <a:hueOff val="0"/>
              <a:satOff val="0"/>
              <a:lumOff val="0"/>
              <a:alphaOff val="0"/>
            </a:schemeClr>
          </a:lnRef>
          <a:fillRef idx="1">
            <a:schemeClr val="accent5">
              <a:shade val="50000"/>
              <a:hueOff val="0"/>
              <a:satOff val="0"/>
              <a:lumOff val="0"/>
              <a:alphaOff val="0"/>
            </a:schemeClr>
          </a:fillRef>
          <a:effectRef idx="0">
            <a:schemeClr val="accent5">
              <a:shade val="50000"/>
              <a:hueOff val="0"/>
              <a:satOff val="0"/>
              <a:lumOff val="0"/>
              <a:alphaOff val="0"/>
            </a:schemeClr>
          </a:effectRef>
          <a:fontRef idx="minor">
            <a:schemeClr val="lt1"/>
          </a:fontRef>
        </p:style>
      </p:sp>
      <p:sp>
        <p:nvSpPr>
          <p:cNvPr id="200" name="TextBox 199">
            <a:extLst>
              <a:ext uri="{FF2B5EF4-FFF2-40B4-BE49-F238E27FC236}">
                <a16:creationId xmlns:a16="http://schemas.microsoft.com/office/drawing/2014/main" xmlns="" id="{FDDBC99F-B180-4117-8CDC-4A42B1289DB1}"/>
              </a:ext>
            </a:extLst>
          </p:cNvPr>
          <p:cNvSpPr txBox="1"/>
          <p:nvPr/>
        </p:nvSpPr>
        <p:spPr>
          <a:xfrm>
            <a:off x="10981714" y="7332957"/>
            <a:ext cx="1970744" cy="369330"/>
          </a:xfrm>
          <a:prstGeom prst="rect">
            <a:avLst/>
          </a:prstGeom>
          <a:noFill/>
        </p:spPr>
        <p:txBody>
          <a:bodyPr wrap="square" lIns="91439" tIns="45719" rIns="91439" bIns="45719" rtlCol="0">
            <a:spAutoFit/>
          </a:bodyPr>
          <a:lstStyle/>
          <a:p>
            <a:pPr algn="ctr"/>
            <a:r>
              <a:rPr lang="en-US" b="1" dirty="0">
                <a:solidFill>
                  <a:schemeClr val="bg1"/>
                </a:solidFill>
                <a:latin typeface="Arial" panose="020B0604020202020204" pitchFamily="34" charset="0"/>
                <a:cs typeface="Arial" panose="020B0604020202020204" pitchFamily="34" charset="0"/>
              </a:rPr>
              <a:t>NLP Engine</a:t>
            </a:r>
            <a:endParaRPr lang="en-US" sz="1600" dirty="0">
              <a:solidFill>
                <a:schemeClr val="lt1"/>
              </a:solidFill>
              <a:latin typeface="Arial" panose="020B0604020202020204" pitchFamily="34" charset="0"/>
              <a:cs typeface="Arial" panose="020B0604020202020204" pitchFamily="34" charset="0"/>
            </a:endParaRPr>
          </a:p>
        </p:txBody>
      </p:sp>
      <p:sp>
        <p:nvSpPr>
          <p:cNvPr id="201" name="Rounded Rectangle 54">
            <a:extLst>
              <a:ext uri="{FF2B5EF4-FFF2-40B4-BE49-F238E27FC236}">
                <a16:creationId xmlns:a16="http://schemas.microsoft.com/office/drawing/2014/main" xmlns="" id="{46AE9041-00C8-4B02-8068-D9E61A55B71B}"/>
              </a:ext>
            </a:extLst>
          </p:cNvPr>
          <p:cNvSpPr/>
          <p:nvPr/>
        </p:nvSpPr>
        <p:spPr>
          <a:xfrm>
            <a:off x="15045862" y="3300771"/>
            <a:ext cx="1753932" cy="2214156"/>
          </a:xfrm>
          <a:prstGeom prst="roundRect">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10800000" scaled="1"/>
            <a:tileRect/>
          </a:gradFill>
          <a:ln w="12700" cap="flat" cmpd="sng" algn="ctr">
            <a:noFill/>
            <a:prstDash val="solid"/>
          </a:ln>
          <a:effectLst/>
        </p:spPr>
      </p:sp>
      <p:sp>
        <p:nvSpPr>
          <p:cNvPr id="202" name="Rounded Rectangle 4">
            <a:extLst>
              <a:ext uri="{FF2B5EF4-FFF2-40B4-BE49-F238E27FC236}">
                <a16:creationId xmlns:a16="http://schemas.microsoft.com/office/drawing/2014/main" xmlns="" id="{B750AE32-DF00-47F5-B6C0-9F7173BA870B}"/>
              </a:ext>
            </a:extLst>
          </p:cNvPr>
          <p:cNvSpPr/>
          <p:nvPr/>
        </p:nvSpPr>
        <p:spPr>
          <a:xfrm>
            <a:off x="14812733" y="3573228"/>
            <a:ext cx="2217010" cy="21036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69" tIns="64769" rIns="64769" bIns="64769" numCol="1" spcCol="1270" anchor="ctr" anchorCtr="0">
            <a:noAutofit/>
          </a:bodyPr>
          <a:lstStyle/>
          <a:p>
            <a:pPr algn="ctr" defTabSz="1511288">
              <a:lnSpc>
                <a:spcPct val="90000"/>
              </a:lnSpc>
              <a:spcBef>
                <a:spcPct val="0"/>
              </a:spcBef>
              <a:spcAft>
                <a:spcPct val="35000"/>
              </a:spcAft>
            </a:pPr>
            <a:r>
              <a:rPr lang="en-US" sz="1600" b="1" dirty="0">
                <a:latin typeface="Arial" panose="020B0604020202020204" pitchFamily="34" charset="0"/>
                <a:cs typeface="Arial" panose="020B0604020202020204" pitchFamily="34" charset="0"/>
              </a:rPr>
              <a:t>Python Web</a:t>
            </a:r>
          </a:p>
          <a:p>
            <a:pPr algn="ctr" defTabSz="1511288">
              <a:lnSpc>
                <a:spcPct val="90000"/>
              </a:lnSpc>
              <a:spcBef>
                <a:spcPct val="0"/>
              </a:spcBef>
              <a:spcAft>
                <a:spcPct val="35000"/>
              </a:spcAft>
            </a:pPr>
            <a:r>
              <a:rPr lang="en-US" sz="1600" b="1" dirty="0">
                <a:latin typeface="Arial" panose="020B0604020202020204" pitchFamily="34" charset="0"/>
                <a:cs typeface="Arial" panose="020B0604020202020204" pitchFamily="34" charset="0"/>
              </a:rPr>
              <a:t>Services </a:t>
            </a:r>
          </a:p>
        </p:txBody>
      </p:sp>
      <p:sp>
        <p:nvSpPr>
          <p:cNvPr id="203" name="Rounded Rectangle 56">
            <a:extLst>
              <a:ext uri="{FF2B5EF4-FFF2-40B4-BE49-F238E27FC236}">
                <a16:creationId xmlns:a16="http://schemas.microsoft.com/office/drawing/2014/main" xmlns="" id="{F66827FF-B865-495E-B588-CB8BEFAD7928}"/>
              </a:ext>
            </a:extLst>
          </p:cNvPr>
          <p:cNvSpPr/>
          <p:nvPr/>
        </p:nvSpPr>
        <p:spPr>
          <a:xfrm>
            <a:off x="15148362" y="6738140"/>
            <a:ext cx="1753932" cy="2214156"/>
          </a:xfrm>
          <a:prstGeom prst="roundRect">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10800000" scaled="1"/>
            <a:tileRect/>
          </a:gradFill>
          <a:ln w="12700" cap="flat" cmpd="sng" algn="ctr">
            <a:noFill/>
            <a:prstDash val="solid"/>
          </a:ln>
          <a:effectLst/>
        </p:spPr>
      </p:sp>
      <p:sp>
        <p:nvSpPr>
          <p:cNvPr id="204" name="Rounded Rectangle 4">
            <a:extLst>
              <a:ext uri="{FF2B5EF4-FFF2-40B4-BE49-F238E27FC236}">
                <a16:creationId xmlns:a16="http://schemas.microsoft.com/office/drawing/2014/main" xmlns="" id="{185AA055-F01B-4DB8-AADE-FA318FEDD78B}"/>
              </a:ext>
            </a:extLst>
          </p:cNvPr>
          <p:cNvSpPr/>
          <p:nvPr/>
        </p:nvSpPr>
        <p:spPr>
          <a:xfrm>
            <a:off x="14915233" y="6793403"/>
            <a:ext cx="2217010" cy="21036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69" tIns="64769" rIns="64769" bIns="64769" numCol="1" spcCol="1270" anchor="ctr" anchorCtr="0">
            <a:noAutofit/>
          </a:bodyPr>
          <a:lstStyle/>
          <a:p>
            <a:pPr algn="ctr" defTabSz="1511288">
              <a:lnSpc>
                <a:spcPct val="90000"/>
              </a:lnSpc>
              <a:spcBef>
                <a:spcPct val="0"/>
              </a:spcBef>
              <a:spcAft>
                <a:spcPct val="35000"/>
              </a:spcAft>
            </a:pPr>
            <a:r>
              <a:rPr lang="en-US" sz="1600" b="1" dirty="0">
                <a:latin typeface="Arial" panose="020B0604020202020204" pitchFamily="34" charset="0"/>
                <a:cs typeface="Arial" panose="020B0604020202020204" pitchFamily="34" charset="0"/>
              </a:rPr>
              <a:t>(UI Layer </a:t>
            </a:r>
          </a:p>
          <a:p>
            <a:pPr algn="ctr" defTabSz="1511288">
              <a:lnSpc>
                <a:spcPct val="90000"/>
              </a:lnSpc>
              <a:spcBef>
                <a:spcPct val="0"/>
              </a:spcBef>
              <a:spcAft>
                <a:spcPct val="35000"/>
              </a:spcAft>
            </a:pPr>
            <a:r>
              <a:rPr lang="en-US" sz="1600" b="1" dirty="0">
                <a:latin typeface="Arial" panose="020B0604020202020204" pitchFamily="34" charset="0"/>
                <a:cs typeface="Arial" panose="020B0604020202020204" pitchFamily="34" charset="0"/>
              </a:rPr>
              <a:t> </a:t>
            </a:r>
          </a:p>
        </p:txBody>
      </p:sp>
      <p:sp>
        <p:nvSpPr>
          <p:cNvPr id="205" name="Right Arrow 59">
            <a:extLst>
              <a:ext uri="{FF2B5EF4-FFF2-40B4-BE49-F238E27FC236}">
                <a16:creationId xmlns:a16="http://schemas.microsoft.com/office/drawing/2014/main" xmlns="" id="{3AA16B34-3005-4AF6-9392-2A1979B9DCD0}"/>
              </a:ext>
            </a:extLst>
          </p:cNvPr>
          <p:cNvSpPr/>
          <p:nvPr/>
        </p:nvSpPr>
        <p:spPr>
          <a:xfrm rot="5400000">
            <a:off x="15705947" y="5757787"/>
            <a:ext cx="709415" cy="771734"/>
          </a:xfrm>
          <a:prstGeom prst="rightArrow">
            <a:avLst/>
          </a:prstGeom>
          <a:solidFill>
            <a:srgbClr val="4E22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2100" dirty="0">
              <a:latin typeface="Arial" panose="020B0604020202020204" pitchFamily="34" charset="0"/>
              <a:cs typeface="Arial" panose="020B0604020202020204" pitchFamily="34" charset="0"/>
            </a:endParaRPr>
          </a:p>
        </p:txBody>
      </p:sp>
      <p:pic>
        <p:nvPicPr>
          <p:cNvPr id="206" name="Picture 10">
            <a:extLst>
              <a:ext uri="{FF2B5EF4-FFF2-40B4-BE49-F238E27FC236}">
                <a16:creationId xmlns:a16="http://schemas.microsoft.com/office/drawing/2014/main" xmlns="" id="{D1655181-7B29-4727-A684-CB656DEB68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139" t="2216" r="20547" b="8588"/>
          <a:stretch/>
        </p:blipFill>
        <p:spPr bwMode="auto">
          <a:xfrm>
            <a:off x="4557669" y="9321864"/>
            <a:ext cx="1147666" cy="479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 name="Picture 13">
            <a:extLst>
              <a:ext uri="{FF2B5EF4-FFF2-40B4-BE49-F238E27FC236}">
                <a16:creationId xmlns:a16="http://schemas.microsoft.com/office/drawing/2014/main" xmlns="" id="{895C8267-1B0D-425F-90AF-80E0270457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159" y="9279373"/>
            <a:ext cx="1541494" cy="519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8" name="Picture 15">
            <a:extLst>
              <a:ext uri="{FF2B5EF4-FFF2-40B4-BE49-F238E27FC236}">
                <a16:creationId xmlns:a16="http://schemas.microsoft.com/office/drawing/2014/main" xmlns="" id="{4D26C567-7339-4D2A-B763-A72B6CA2C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4599" y="9321865"/>
            <a:ext cx="1453062" cy="518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 name="Picture 16">
            <a:extLst>
              <a:ext uri="{FF2B5EF4-FFF2-40B4-BE49-F238E27FC236}">
                <a16:creationId xmlns:a16="http://schemas.microsoft.com/office/drawing/2014/main" xmlns="" id="{0EA147A5-521B-4DC3-BECF-D2AC80FF6C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9927" y="9279374"/>
            <a:ext cx="1107814" cy="519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 name="Picture 12">
            <a:extLst>
              <a:ext uri="{FF2B5EF4-FFF2-40B4-BE49-F238E27FC236}">
                <a16:creationId xmlns:a16="http://schemas.microsoft.com/office/drawing/2014/main" xmlns="" id="{9B94221F-9E04-4F82-A4D0-81BD70B66D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046" b="18419"/>
          <a:stretch/>
        </p:blipFill>
        <p:spPr bwMode="auto">
          <a:xfrm>
            <a:off x="10541165" y="9321863"/>
            <a:ext cx="1716834" cy="521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1" name="Rounded Rectangle 66">
            <a:extLst>
              <a:ext uri="{FF2B5EF4-FFF2-40B4-BE49-F238E27FC236}">
                <a16:creationId xmlns:a16="http://schemas.microsoft.com/office/drawing/2014/main" xmlns="" id="{F9500193-2F74-4F87-B8A6-53B99786C008}"/>
              </a:ext>
            </a:extLst>
          </p:cNvPr>
          <p:cNvSpPr/>
          <p:nvPr/>
        </p:nvSpPr>
        <p:spPr>
          <a:xfrm>
            <a:off x="6230677" y="6072518"/>
            <a:ext cx="3513158" cy="882492"/>
          </a:xfrm>
          <a:prstGeom prst="roundRect">
            <a:avLst/>
          </a:prstGeom>
          <a:noFill/>
          <a:ln>
            <a:noFill/>
          </a:ln>
        </p:spPr>
        <p:style>
          <a:lnRef idx="2">
            <a:schemeClr val="lt1">
              <a:hueOff val="0"/>
              <a:satOff val="0"/>
              <a:lumOff val="0"/>
              <a:alphaOff val="0"/>
            </a:schemeClr>
          </a:lnRef>
          <a:fillRef idx="1">
            <a:schemeClr val="accent5">
              <a:shade val="50000"/>
              <a:hueOff val="0"/>
              <a:satOff val="0"/>
              <a:lumOff val="0"/>
              <a:alphaOff val="0"/>
            </a:schemeClr>
          </a:fillRef>
          <a:effectRef idx="0">
            <a:schemeClr val="accent5">
              <a:shade val="50000"/>
              <a:hueOff val="0"/>
              <a:satOff val="0"/>
              <a:lumOff val="0"/>
              <a:alphaOff val="0"/>
            </a:schemeClr>
          </a:effectRef>
          <a:fontRef idx="minor">
            <a:schemeClr val="lt1"/>
          </a:fontRef>
        </p:style>
        <p:txBody>
          <a:bodyPr lIns="91439" tIns="45719" rIns="91439" bIns="45719"/>
          <a:lstStyle/>
          <a:p>
            <a:r>
              <a:rPr lang="en-US" b="1" dirty="0">
                <a:solidFill>
                  <a:schemeClr val="bg1"/>
                </a:solidFill>
                <a:latin typeface="Arial" panose="020B0604020202020204" pitchFamily="34" charset="0"/>
                <a:cs typeface="Arial" panose="020B0604020202020204" pitchFamily="34" charset="0"/>
              </a:rPr>
              <a:t>Convolutional Neural Nets</a:t>
            </a:r>
            <a:endParaRPr lang="en-US" sz="1600" b="1" i="1" dirty="0">
              <a:latin typeface="Arial" panose="020B0604020202020204" pitchFamily="34" charset="0"/>
              <a:cs typeface="Arial" panose="020B0604020202020204" pitchFamily="34" charset="0"/>
            </a:endParaRPr>
          </a:p>
          <a:p>
            <a:endParaRPr lang="en-US" sz="1600" b="1" dirty="0">
              <a:solidFill>
                <a:schemeClr val="bg1"/>
              </a:solidFill>
              <a:latin typeface="Arial" panose="020B0604020202020204" pitchFamily="34" charset="0"/>
              <a:cs typeface="Arial" panose="020B0604020202020204" pitchFamily="34" charset="0"/>
            </a:endParaRPr>
          </a:p>
        </p:txBody>
      </p:sp>
      <p:sp>
        <p:nvSpPr>
          <p:cNvPr id="212" name="Rounded Rectangle 4">
            <a:extLst>
              <a:ext uri="{FF2B5EF4-FFF2-40B4-BE49-F238E27FC236}">
                <a16:creationId xmlns:a16="http://schemas.microsoft.com/office/drawing/2014/main" xmlns="" id="{7FD90EB3-6D1F-4B72-9ED3-0D55BF84AC50}"/>
              </a:ext>
            </a:extLst>
          </p:cNvPr>
          <p:cNvSpPr/>
          <p:nvPr/>
        </p:nvSpPr>
        <p:spPr>
          <a:xfrm>
            <a:off x="1306237" y="6844355"/>
            <a:ext cx="2217010" cy="21036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69" tIns="64769" rIns="64769" bIns="64769" numCol="1" spcCol="1270" anchor="ctr" anchorCtr="0">
            <a:noAutofit/>
          </a:bodyPr>
          <a:lstStyle/>
          <a:p>
            <a:pPr algn="ctr" defTabSz="1511288">
              <a:lnSpc>
                <a:spcPct val="90000"/>
              </a:lnSpc>
              <a:spcBef>
                <a:spcPct val="0"/>
              </a:spcBef>
              <a:spcAft>
                <a:spcPct val="35000"/>
              </a:spcAft>
            </a:pPr>
            <a:r>
              <a:rPr lang="en-US" sz="1600" b="1" dirty="0">
                <a:latin typeface="Arial" panose="020B0604020202020204" pitchFamily="34" charset="0"/>
                <a:cs typeface="Arial" panose="020B0604020202020204" pitchFamily="34" charset="0"/>
              </a:rPr>
              <a:t>Misclassification</a:t>
            </a:r>
          </a:p>
          <a:p>
            <a:pPr algn="ctr" defTabSz="1511288">
              <a:lnSpc>
                <a:spcPct val="90000"/>
              </a:lnSpc>
              <a:spcBef>
                <a:spcPct val="0"/>
              </a:spcBef>
              <a:spcAft>
                <a:spcPct val="35000"/>
              </a:spcAft>
            </a:pPr>
            <a:r>
              <a:rPr lang="en-US" sz="1600" b="1" dirty="0">
                <a:latin typeface="Arial" panose="020B0604020202020204" pitchFamily="34" charset="0"/>
                <a:cs typeface="Arial" panose="020B0604020202020204" pitchFamily="34" charset="0"/>
              </a:rPr>
              <a:t>Treatment</a:t>
            </a:r>
          </a:p>
        </p:txBody>
      </p:sp>
      <p:pic>
        <p:nvPicPr>
          <p:cNvPr id="213" name="Picture 17">
            <a:extLst>
              <a:ext uri="{FF2B5EF4-FFF2-40B4-BE49-F238E27FC236}">
                <a16:creationId xmlns:a16="http://schemas.microsoft.com/office/drawing/2014/main" xmlns="" id="{06B320CF-6A1D-4112-94E8-EF04013A7A4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449585" y="8751966"/>
            <a:ext cx="1453998" cy="392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4" name="Picture 20">
            <a:extLst>
              <a:ext uri="{FF2B5EF4-FFF2-40B4-BE49-F238E27FC236}">
                <a16:creationId xmlns:a16="http://schemas.microsoft.com/office/drawing/2014/main" xmlns="" id="{C86A43F4-F457-4113-836A-BD8D08A4133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19078" y="8593139"/>
            <a:ext cx="1127440" cy="607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5" name="Right Arrow 72">
            <a:extLst>
              <a:ext uri="{FF2B5EF4-FFF2-40B4-BE49-F238E27FC236}">
                <a16:creationId xmlns:a16="http://schemas.microsoft.com/office/drawing/2014/main" xmlns="" id="{EE73BB19-CC09-4F6F-BAEB-45430C39E7BD}"/>
              </a:ext>
            </a:extLst>
          </p:cNvPr>
          <p:cNvSpPr/>
          <p:nvPr/>
        </p:nvSpPr>
        <p:spPr>
          <a:xfrm>
            <a:off x="3320939" y="2634949"/>
            <a:ext cx="709414" cy="771734"/>
          </a:xfrm>
          <a:prstGeom prst="rightArrow">
            <a:avLst/>
          </a:prstGeom>
          <a:solidFill>
            <a:srgbClr val="4E22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2100" dirty="0">
              <a:latin typeface="Arial" panose="020B0604020202020204" pitchFamily="34" charset="0"/>
              <a:cs typeface="Arial" panose="020B0604020202020204" pitchFamily="34" charset="0"/>
            </a:endParaRPr>
          </a:p>
        </p:txBody>
      </p:sp>
      <p:sp>
        <p:nvSpPr>
          <p:cNvPr id="216" name="Rounded Rectangle 73">
            <a:extLst>
              <a:ext uri="{FF2B5EF4-FFF2-40B4-BE49-F238E27FC236}">
                <a16:creationId xmlns:a16="http://schemas.microsoft.com/office/drawing/2014/main" xmlns="" id="{1ACEE683-5804-4D53-BF3A-B57A0CB7E68B}"/>
              </a:ext>
            </a:extLst>
          </p:cNvPr>
          <p:cNvSpPr/>
          <p:nvPr/>
        </p:nvSpPr>
        <p:spPr>
          <a:xfrm>
            <a:off x="4090909" y="4424990"/>
            <a:ext cx="990582" cy="1407770"/>
          </a:xfrm>
          <a:prstGeom prst="roundRect">
            <a:avLst/>
          </a:prstGeom>
          <a:solidFill>
            <a:srgbClr val="81509B"/>
          </a:solidFill>
        </p:spPr>
        <p:style>
          <a:lnRef idx="2">
            <a:schemeClr val="lt1">
              <a:hueOff val="0"/>
              <a:satOff val="0"/>
              <a:lumOff val="0"/>
              <a:alphaOff val="0"/>
            </a:schemeClr>
          </a:lnRef>
          <a:fillRef idx="1">
            <a:schemeClr val="accent5">
              <a:shade val="50000"/>
              <a:hueOff val="0"/>
              <a:satOff val="0"/>
              <a:lumOff val="0"/>
              <a:alphaOff val="0"/>
            </a:schemeClr>
          </a:fillRef>
          <a:effectRef idx="0">
            <a:schemeClr val="accent5">
              <a:shade val="50000"/>
              <a:hueOff val="0"/>
              <a:satOff val="0"/>
              <a:lumOff val="0"/>
              <a:alphaOff val="0"/>
            </a:schemeClr>
          </a:effectRef>
          <a:fontRef idx="minor">
            <a:schemeClr val="lt1"/>
          </a:fontRef>
        </p:style>
      </p:sp>
      <p:sp>
        <p:nvSpPr>
          <p:cNvPr id="217" name="Rounded Rectangle 74">
            <a:extLst>
              <a:ext uri="{FF2B5EF4-FFF2-40B4-BE49-F238E27FC236}">
                <a16:creationId xmlns:a16="http://schemas.microsoft.com/office/drawing/2014/main" xmlns="" id="{0E14328F-4ADE-4CAF-9461-89AF097366FC}"/>
              </a:ext>
            </a:extLst>
          </p:cNvPr>
          <p:cNvSpPr/>
          <p:nvPr/>
        </p:nvSpPr>
        <p:spPr>
          <a:xfrm>
            <a:off x="4212749" y="4655154"/>
            <a:ext cx="807250" cy="882492"/>
          </a:xfrm>
          <a:prstGeom prst="roundRect">
            <a:avLst/>
          </a:prstGeom>
          <a:noFill/>
          <a:ln>
            <a:noFill/>
          </a:ln>
        </p:spPr>
        <p:style>
          <a:lnRef idx="2">
            <a:schemeClr val="lt1">
              <a:hueOff val="0"/>
              <a:satOff val="0"/>
              <a:lumOff val="0"/>
              <a:alphaOff val="0"/>
            </a:schemeClr>
          </a:lnRef>
          <a:fillRef idx="1">
            <a:schemeClr val="accent5">
              <a:shade val="50000"/>
              <a:hueOff val="0"/>
              <a:satOff val="0"/>
              <a:lumOff val="0"/>
              <a:alphaOff val="0"/>
            </a:schemeClr>
          </a:fillRef>
          <a:effectRef idx="0">
            <a:schemeClr val="accent5">
              <a:shade val="50000"/>
              <a:hueOff val="0"/>
              <a:satOff val="0"/>
              <a:lumOff val="0"/>
              <a:alphaOff val="0"/>
            </a:schemeClr>
          </a:effectRef>
          <a:fontRef idx="minor">
            <a:schemeClr val="lt1"/>
          </a:fontRef>
        </p:style>
        <p:txBody>
          <a:bodyPr lIns="91439" tIns="45719" rIns="91439" bIns="45719"/>
          <a:lstStyle/>
          <a:p>
            <a:r>
              <a:rPr lang="en-US" sz="1400" dirty="0">
                <a:solidFill>
                  <a:schemeClr val="bg1"/>
                </a:solidFill>
                <a:latin typeface="Arial" panose="020B0604020202020204" pitchFamily="34" charset="0"/>
                <a:cs typeface="Arial" panose="020B0604020202020204" pitchFamily="34" charset="0"/>
              </a:rPr>
              <a:t>   Image</a:t>
            </a:r>
          </a:p>
          <a:p>
            <a:r>
              <a:rPr lang="en-US" sz="1400" dirty="0">
                <a:solidFill>
                  <a:schemeClr val="bg1"/>
                </a:solidFill>
                <a:latin typeface="Arial" panose="020B0604020202020204" pitchFamily="34" charset="0"/>
                <a:cs typeface="Arial" panose="020B0604020202020204" pitchFamily="34" charset="0"/>
              </a:rPr>
              <a:t>Processing </a:t>
            </a:r>
            <a:endParaRPr lang="en-US" sz="1200" dirty="0">
              <a:solidFill>
                <a:schemeClr val="bg1"/>
              </a:solidFill>
              <a:latin typeface="Arial" panose="020B0604020202020204" pitchFamily="34" charset="0"/>
              <a:cs typeface="Arial" panose="020B0604020202020204" pitchFamily="34" charset="0"/>
            </a:endParaRPr>
          </a:p>
        </p:txBody>
      </p:sp>
      <p:sp>
        <p:nvSpPr>
          <p:cNvPr id="218" name="TextBox 217">
            <a:extLst>
              <a:ext uri="{FF2B5EF4-FFF2-40B4-BE49-F238E27FC236}">
                <a16:creationId xmlns:a16="http://schemas.microsoft.com/office/drawing/2014/main" xmlns="" id="{B0C1BA5D-519A-4A99-A9F9-4F63116BBEA2}"/>
              </a:ext>
            </a:extLst>
          </p:cNvPr>
          <p:cNvSpPr txBox="1"/>
          <p:nvPr/>
        </p:nvSpPr>
        <p:spPr>
          <a:xfrm>
            <a:off x="11143578" y="7597822"/>
            <a:ext cx="1970744" cy="523218"/>
          </a:xfrm>
          <a:prstGeom prst="rect">
            <a:avLst/>
          </a:prstGeom>
          <a:noFill/>
        </p:spPr>
        <p:txBody>
          <a:bodyPr wrap="square" lIns="91439" tIns="45719" rIns="91439" bIns="45719" rtlCol="0">
            <a:spAutoFit/>
          </a:bodyPr>
          <a:lstStyle/>
          <a:p>
            <a:pPr algn="ctr"/>
            <a:r>
              <a:rPr lang="en-US" sz="1400" b="1" dirty="0">
                <a:solidFill>
                  <a:schemeClr val="bg1"/>
                </a:solidFill>
                <a:latin typeface="Arial" panose="020B0604020202020204" pitchFamily="34" charset="0"/>
                <a:cs typeface="Arial" panose="020B0604020202020204" pitchFamily="34" charset="0"/>
              </a:rPr>
              <a:t>Text classification</a:t>
            </a:r>
          </a:p>
          <a:p>
            <a:pPr algn="ctr"/>
            <a:r>
              <a:rPr lang="en-US" sz="1400" b="1" dirty="0">
                <a:solidFill>
                  <a:schemeClr val="bg1"/>
                </a:solidFill>
                <a:latin typeface="Arial" panose="020B0604020202020204" pitchFamily="34" charset="0"/>
                <a:cs typeface="Arial" panose="020B0604020202020204" pitchFamily="34" charset="0"/>
              </a:rPr>
              <a:t>Contextual search</a:t>
            </a:r>
            <a:endParaRPr lang="en-US" sz="1600" dirty="0">
              <a:solidFill>
                <a:schemeClr val="l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54227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743F9D5-1324-40CD-9E27-9D92B96372C2}"/>
              </a:ext>
            </a:extLst>
          </p:cNvPr>
          <p:cNvPicPr>
            <a:picLocks noChangeAspect="1"/>
          </p:cNvPicPr>
          <p:nvPr/>
        </p:nvPicPr>
        <p:blipFill rotWithShape="1">
          <a:blip r:embed="rId2"/>
          <a:srcRect t="3579"/>
          <a:stretch/>
        </p:blipFill>
        <p:spPr>
          <a:xfrm>
            <a:off x="10815639" y="1715776"/>
            <a:ext cx="7443350" cy="7809218"/>
          </a:xfrm>
          <a:prstGeom prst="rect">
            <a:avLst/>
          </a:prstGeom>
        </p:spPr>
      </p:pic>
      <p:sp>
        <p:nvSpPr>
          <p:cNvPr id="2" name="Title 1">
            <a:extLst>
              <a:ext uri="{FF2B5EF4-FFF2-40B4-BE49-F238E27FC236}">
                <a16:creationId xmlns:a16="http://schemas.microsoft.com/office/drawing/2014/main" xmlns="" id="{D33B228F-628E-445C-8D4B-17E45EBA7ED0}"/>
              </a:ext>
            </a:extLst>
          </p:cNvPr>
          <p:cNvSpPr>
            <a:spLocks noGrp="1"/>
          </p:cNvSpPr>
          <p:nvPr>
            <p:ph type="title"/>
          </p:nvPr>
        </p:nvSpPr>
        <p:spPr/>
        <p:txBody>
          <a:bodyPr/>
          <a:lstStyle/>
          <a:p>
            <a:r>
              <a:rPr lang="en-US" dirty="0"/>
              <a:t>AI/ML Module &amp; Features List</a:t>
            </a:r>
            <a:endParaRPr lang="en-IN" dirty="0"/>
          </a:p>
        </p:txBody>
      </p:sp>
      <p:sp>
        <p:nvSpPr>
          <p:cNvPr id="3" name="Rectangle 2">
            <a:extLst>
              <a:ext uri="{FF2B5EF4-FFF2-40B4-BE49-F238E27FC236}">
                <a16:creationId xmlns:a16="http://schemas.microsoft.com/office/drawing/2014/main" xmlns="" id="{994561F1-83CC-4E5D-B00E-42FE19A7906C}"/>
              </a:ext>
            </a:extLst>
          </p:cNvPr>
          <p:cNvSpPr/>
          <p:nvPr/>
        </p:nvSpPr>
        <p:spPr>
          <a:xfrm>
            <a:off x="1228725" y="1927295"/>
            <a:ext cx="9586914" cy="6653101"/>
          </a:xfrm>
          <a:prstGeom prst="rect">
            <a:avLst/>
          </a:prstGeom>
        </p:spPr>
        <p:txBody>
          <a:bodyPr wrap="square" lIns="91439" tIns="45719" rIns="91439" bIns="45719">
            <a:spAutoFit/>
          </a:bodyPr>
          <a:lstStyle/>
          <a:p>
            <a:pPr marL="342897" indent="-342897">
              <a:spcAft>
                <a:spcPts val="1000"/>
              </a:spcAft>
              <a:buFont typeface="Arial" panose="020B0604020202020204" pitchFamily="34" charset="0"/>
              <a:buChar char="•"/>
            </a:pPr>
            <a:r>
              <a:rPr lang="en-IN" sz="2300" dirty="0"/>
              <a:t>AI driven Document data Extraction model  trained on the ingested document images(scanned copies) , to perform document classification, Object Localization, Object Detection and Finally Image Segmentation</a:t>
            </a:r>
          </a:p>
          <a:p>
            <a:pPr marL="342897" indent="-342897">
              <a:spcAft>
                <a:spcPts val="1000"/>
              </a:spcAft>
              <a:buFont typeface="Arial" panose="020B0604020202020204" pitchFamily="34" charset="0"/>
              <a:buChar char="•"/>
            </a:pPr>
            <a:r>
              <a:rPr lang="en-IN" sz="2300" dirty="0"/>
              <a:t>Batch process to train on existing set of document images and classify them into various classes/labels. </a:t>
            </a:r>
          </a:p>
          <a:p>
            <a:pPr marL="342897" indent="-342897">
              <a:spcAft>
                <a:spcPts val="1000"/>
              </a:spcAft>
              <a:buFont typeface="Arial" panose="020B0604020202020204" pitchFamily="34" charset="0"/>
              <a:buChar char="•"/>
            </a:pPr>
            <a:r>
              <a:rPr lang="en-IN" sz="2300" dirty="0"/>
              <a:t>Perform Image processing to cleanse the documents with noise.</a:t>
            </a:r>
          </a:p>
          <a:p>
            <a:pPr marL="342897" indent="-342897">
              <a:spcAft>
                <a:spcPts val="1000"/>
              </a:spcAft>
              <a:buFont typeface="Arial" panose="020B0604020202020204" pitchFamily="34" charset="0"/>
              <a:buChar char="•"/>
            </a:pPr>
            <a:r>
              <a:rPr lang="en-IN" sz="2300" dirty="0"/>
              <a:t>Real time Document Search – During the search workflow for a specific document, the AI algorithm will be able to give the contextual search results</a:t>
            </a:r>
          </a:p>
          <a:p>
            <a:pPr marL="342897" indent="-342897">
              <a:spcAft>
                <a:spcPts val="1000"/>
              </a:spcAft>
              <a:buFont typeface="Arial" panose="020B0604020202020204" pitchFamily="34" charset="0"/>
              <a:buChar char="•"/>
            </a:pPr>
            <a:r>
              <a:rPr lang="en-IN" sz="2300" dirty="0"/>
              <a:t>Real Time document Recognition  - Algorithm will be fine tuned to return only those image identifiers that have the highest matched probabilities</a:t>
            </a:r>
          </a:p>
          <a:p>
            <a:pPr marL="342897" indent="-342897">
              <a:spcAft>
                <a:spcPts val="1000"/>
              </a:spcAft>
              <a:buFont typeface="Arial" panose="020B0604020202020204" pitchFamily="34" charset="0"/>
              <a:buChar char="•"/>
            </a:pPr>
            <a:r>
              <a:rPr lang="en-IN" sz="2300" dirty="0"/>
              <a:t>The document recognition will be done during the uploading of the document</a:t>
            </a:r>
          </a:p>
          <a:p>
            <a:pPr marL="342897" indent="-342897">
              <a:spcAft>
                <a:spcPts val="1000"/>
              </a:spcAft>
              <a:buFont typeface="Arial" panose="020B0604020202020204" pitchFamily="34" charset="0"/>
              <a:buChar char="•"/>
            </a:pPr>
            <a:r>
              <a:rPr lang="en-IN" sz="2300" dirty="0"/>
              <a:t>Information of summarized documents or topic models will also be stored as meta data information</a:t>
            </a:r>
          </a:p>
          <a:p>
            <a:pPr marL="342897" indent="-342897">
              <a:spcAft>
                <a:spcPts val="1000"/>
              </a:spcAft>
              <a:buFont typeface="Arial" panose="020B0604020202020204" pitchFamily="34" charset="0"/>
              <a:buChar char="•"/>
            </a:pPr>
            <a:r>
              <a:rPr lang="en-IN" sz="2300" dirty="0"/>
              <a:t>Pre-specified entities for each document type will be extracted by the AI algorithm and stored as meta data information in No SqL</a:t>
            </a:r>
          </a:p>
        </p:txBody>
      </p:sp>
    </p:spTree>
    <p:extLst>
      <p:ext uri="{BB962C8B-B14F-4D97-AF65-F5344CB8AC3E}">
        <p14:creationId xmlns:p14="http://schemas.microsoft.com/office/powerpoint/2010/main" val="21563158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ounded Rectangle 13">
            <a:extLst>
              <a:ext uri="{FF2B5EF4-FFF2-40B4-BE49-F238E27FC236}">
                <a16:creationId xmlns:a16="http://schemas.microsoft.com/office/drawing/2014/main" xmlns="" id="{DBAA7F2C-5F88-4347-BDC5-2DAA4AE2329E}"/>
              </a:ext>
            </a:extLst>
          </p:cNvPr>
          <p:cNvSpPr/>
          <p:nvPr/>
        </p:nvSpPr>
        <p:spPr>
          <a:xfrm>
            <a:off x="12006439" y="9409346"/>
            <a:ext cx="5143394" cy="659225"/>
          </a:xfrm>
          <a:prstGeom prst="roundRect">
            <a:avLst/>
          </a:prstGeom>
          <a:noFill/>
          <a:ln>
            <a:solidFill>
              <a:srgbClr val="1A5B5A"/>
            </a:solidFill>
          </a:ln>
        </p:spPr>
        <p:txBody>
          <a:bodyPr vert="horz" wrap="square" lIns="121919" tIns="60960" rIns="121919" bIns="60960" numCol="1" anchor="t" anchorCtr="0" compatLnSpc="1">
            <a:prstTxWarp prst="textNoShape">
              <a:avLst/>
            </a:prstTxWarp>
          </a:bodyPr>
          <a:lstStyle/>
          <a:p>
            <a:endParaRPr lang="en-US" sz="2300" dirty="0">
              <a:latin typeface="Arial" pitchFamily="34" charset="0"/>
              <a:cs typeface="Arial" pitchFamily="34" charset="0"/>
            </a:endParaRPr>
          </a:p>
        </p:txBody>
      </p:sp>
      <p:sp>
        <p:nvSpPr>
          <p:cNvPr id="133" name="Rounded Rectangle 13">
            <a:extLst>
              <a:ext uri="{FF2B5EF4-FFF2-40B4-BE49-F238E27FC236}">
                <a16:creationId xmlns:a16="http://schemas.microsoft.com/office/drawing/2014/main" xmlns="" id="{7B1D5721-AC00-4EFF-B78C-FA5F3F6C7F3F}"/>
              </a:ext>
            </a:extLst>
          </p:cNvPr>
          <p:cNvSpPr/>
          <p:nvPr/>
        </p:nvSpPr>
        <p:spPr>
          <a:xfrm>
            <a:off x="11969193" y="8234378"/>
            <a:ext cx="5143394" cy="659225"/>
          </a:xfrm>
          <a:prstGeom prst="roundRect">
            <a:avLst/>
          </a:prstGeom>
          <a:noFill/>
          <a:ln>
            <a:solidFill>
              <a:srgbClr val="1A5B5A"/>
            </a:solidFill>
          </a:ln>
        </p:spPr>
        <p:txBody>
          <a:bodyPr vert="horz" wrap="square" lIns="121919" tIns="60960" rIns="121919" bIns="60960" numCol="1" anchor="t" anchorCtr="0" compatLnSpc="1">
            <a:prstTxWarp prst="textNoShape">
              <a:avLst/>
            </a:prstTxWarp>
          </a:bodyPr>
          <a:lstStyle/>
          <a:p>
            <a:endParaRPr lang="en-US" sz="2300" dirty="0">
              <a:latin typeface="Arial" pitchFamily="34" charset="0"/>
              <a:cs typeface="Arial" pitchFamily="34" charset="0"/>
            </a:endParaRPr>
          </a:p>
        </p:txBody>
      </p:sp>
      <p:sp>
        <p:nvSpPr>
          <p:cNvPr id="130" name="Rounded Rectangle 13">
            <a:extLst>
              <a:ext uri="{FF2B5EF4-FFF2-40B4-BE49-F238E27FC236}">
                <a16:creationId xmlns:a16="http://schemas.microsoft.com/office/drawing/2014/main" xmlns="" id="{E692DB77-2212-47C8-8066-BDA8BF16286D}"/>
              </a:ext>
            </a:extLst>
          </p:cNvPr>
          <p:cNvSpPr/>
          <p:nvPr/>
        </p:nvSpPr>
        <p:spPr>
          <a:xfrm>
            <a:off x="12006439" y="7029017"/>
            <a:ext cx="5143394" cy="659225"/>
          </a:xfrm>
          <a:prstGeom prst="roundRect">
            <a:avLst/>
          </a:prstGeom>
          <a:noFill/>
          <a:ln>
            <a:solidFill>
              <a:srgbClr val="1A5B5A"/>
            </a:solidFill>
          </a:ln>
        </p:spPr>
        <p:txBody>
          <a:bodyPr vert="horz" wrap="square" lIns="121919" tIns="60960" rIns="121919" bIns="60960" numCol="1" anchor="t" anchorCtr="0" compatLnSpc="1">
            <a:prstTxWarp prst="textNoShape">
              <a:avLst/>
            </a:prstTxWarp>
          </a:bodyPr>
          <a:lstStyle/>
          <a:p>
            <a:endParaRPr lang="en-US" sz="2300" dirty="0">
              <a:latin typeface="Arial" pitchFamily="34" charset="0"/>
              <a:cs typeface="Arial" pitchFamily="34" charset="0"/>
            </a:endParaRPr>
          </a:p>
        </p:txBody>
      </p:sp>
      <p:sp>
        <p:nvSpPr>
          <p:cNvPr id="129" name="Rounded Rectangle 13">
            <a:extLst>
              <a:ext uri="{FF2B5EF4-FFF2-40B4-BE49-F238E27FC236}">
                <a16:creationId xmlns:a16="http://schemas.microsoft.com/office/drawing/2014/main" xmlns="" id="{67081FB4-04A0-409A-8FAC-E55830BA1127}"/>
              </a:ext>
            </a:extLst>
          </p:cNvPr>
          <p:cNvSpPr/>
          <p:nvPr/>
        </p:nvSpPr>
        <p:spPr>
          <a:xfrm>
            <a:off x="10522893" y="6632779"/>
            <a:ext cx="3102838" cy="506879"/>
          </a:xfrm>
          <a:prstGeom prst="roundRect">
            <a:avLst/>
          </a:prstGeom>
          <a:solidFill>
            <a:srgbClr val="1A5B5A"/>
          </a:solidFill>
          <a:ln>
            <a:noFill/>
          </a:ln>
        </p:spPr>
        <p:txBody>
          <a:bodyPr vert="horz" wrap="square" lIns="121919" tIns="60960" rIns="121919" bIns="60960" numCol="1" anchor="t" anchorCtr="0" compatLnSpc="1">
            <a:prstTxWarp prst="textNoShape">
              <a:avLst/>
            </a:prstTxWarp>
          </a:bodyPr>
          <a:lstStyle/>
          <a:p>
            <a:endParaRPr lang="en-US" sz="2300" dirty="0">
              <a:latin typeface="Arial" pitchFamily="34" charset="0"/>
              <a:cs typeface="Arial" pitchFamily="34" charset="0"/>
            </a:endParaRPr>
          </a:p>
        </p:txBody>
      </p:sp>
      <p:sp>
        <p:nvSpPr>
          <p:cNvPr id="2" name="Title 1"/>
          <p:cNvSpPr>
            <a:spLocks noGrp="1"/>
          </p:cNvSpPr>
          <p:nvPr>
            <p:ph type="title"/>
          </p:nvPr>
        </p:nvSpPr>
        <p:spPr/>
        <p:txBody>
          <a:bodyPr/>
          <a:lstStyle/>
          <a:p>
            <a:r>
              <a:rPr lang="en-US" dirty="0"/>
              <a:t>Site Structure and library hierarchy</a:t>
            </a:r>
          </a:p>
        </p:txBody>
      </p:sp>
      <p:grpSp>
        <p:nvGrpSpPr>
          <p:cNvPr id="89" name="Group 88">
            <a:extLst>
              <a:ext uri="{FF2B5EF4-FFF2-40B4-BE49-F238E27FC236}">
                <a16:creationId xmlns:a16="http://schemas.microsoft.com/office/drawing/2014/main" xmlns="" id="{54FD05AA-DA2B-4ECC-85DE-A876F8D0AA59}"/>
              </a:ext>
            </a:extLst>
          </p:cNvPr>
          <p:cNvGrpSpPr/>
          <p:nvPr/>
        </p:nvGrpSpPr>
        <p:grpSpPr>
          <a:xfrm>
            <a:off x="206654" y="1853774"/>
            <a:ext cx="17874692" cy="2857919"/>
            <a:chOff x="317131" y="3936574"/>
            <a:chExt cx="17874692" cy="2857918"/>
          </a:xfrm>
        </p:grpSpPr>
        <p:sp>
          <p:nvSpPr>
            <p:cNvPr id="4" name="Rectangle: Rounded Corners 3">
              <a:extLst>
                <a:ext uri="{FF2B5EF4-FFF2-40B4-BE49-F238E27FC236}">
                  <a16:creationId xmlns:a16="http://schemas.microsoft.com/office/drawing/2014/main" xmlns="" id="{8AF8E4E5-F0EC-4FB6-8429-5A6FD713B964}"/>
                </a:ext>
              </a:extLst>
            </p:cNvPr>
            <p:cNvSpPr/>
            <p:nvPr/>
          </p:nvSpPr>
          <p:spPr>
            <a:xfrm>
              <a:off x="2998861" y="5932103"/>
              <a:ext cx="1926323" cy="862389"/>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xmlns="" id="{4F4E9FE8-CBBF-4100-9D04-21FA4F973920}"/>
                </a:ext>
              </a:extLst>
            </p:cNvPr>
            <p:cNvSpPr/>
            <p:nvPr/>
          </p:nvSpPr>
          <p:spPr>
            <a:xfrm>
              <a:off x="3039539" y="6201604"/>
              <a:ext cx="1825721" cy="31827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Application Hub</a:t>
              </a:r>
              <a:endParaRPr lang="en-IN" sz="1200" dirty="0"/>
            </a:p>
          </p:txBody>
        </p:sp>
        <p:sp>
          <p:nvSpPr>
            <p:cNvPr id="7" name="Rectangle: Rounded Corners 6">
              <a:extLst>
                <a:ext uri="{FF2B5EF4-FFF2-40B4-BE49-F238E27FC236}">
                  <a16:creationId xmlns:a16="http://schemas.microsoft.com/office/drawing/2014/main" xmlns="" id="{82EDE60F-8D9C-4E4D-87DD-B9D625F25790}"/>
                </a:ext>
              </a:extLst>
            </p:cNvPr>
            <p:cNvSpPr/>
            <p:nvPr/>
          </p:nvSpPr>
          <p:spPr>
            <a:xfrm>
              <a:off x="5523760" y="4648547"/>
              <a:ext cx="1926323" cy="862389"/>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xmlns="" id="{233D34B7-4D92-4679-8FC7-B6BED38A9A46}"/>
                </a:ext>
              </a:extLst>
            </p:cNvPr>
            <p:cNvSpPr/>
            <p:nvPr/>
          </p:nvSpPr>
          <p:spPr>
            <a:xfrm>
              <a:off x="5564437" y="4918048"/>
              <a:ext cx="1825721" cy="318279"/>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Application Site Collection</a:t>
              </a:r>
              <a:endParaRPr lang="en-IN" sz="1200" dirty="0"/>
            </a:p>
          </p:txBody>
        </p:sp>
        <p:cxnSp>
          <p:nvCxnSpPr>
            <p:cNvPr id="9" name="Straight Arrow Connector 8">
              <a:extLst>
                <a:ext uri="{FF2B5EF4-FFF2-40B4-BE49-F238E27FC236}">
                  <a16:creationId xmlns:a16="http://schemas.microsoft.com/office/drawing/2014/main" xmlns="" id="{32A5448B-7577-4E79-9007-CAC095541B1B}"/>
                </a:ext>
              </a:extLst>
            </p:cNvPr>
            <p:cNvCxnSpPr/>
            <p:nvPr/>
          </p:nvCxnSpPr>
          <p:spPr>
            <a:xfrm flipV="1">
              <a:off x="4925184" y="5424543"/>
              <a:ext cx="598575" cy="507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xmlns="" id="{5128BB85-16DC-4180-8FA7-5F544264AF4E}"/>
                </a:ext>
              </a:extLst>
            </p:cNvPr>
            <p:cNvSpPr/>
            <p:nvPr/>
          </p:nvSpPr>
          <p:spPr>
            <a:xfrm>
              <a:off x="8085194" y="3936574"/>
              <a:ext cx="1926323" cy="862389"/>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xmlns="" id="{A0702E15-AF4D-4FF9-AE55-382E83A89556}"/>
                </a:ext>
              </a:extLst>
            </p:cNvPr>
            <p:cNvSpPr/>
            <p:nvPr/>
          </p:nvSpPr>
          <p:spPr>
            <a:xfrm>
              <a:off x="8125872" y="4206075"/>
              <a:ext cx="1825721" cy="318279"/>
            </a:xfrm>
            <a:prstGeom prst="rect">
              <a:avLst/>
            </a:prstGeom>
            <a:solidFill>
              <a:schemeClr val="accent4">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Document Group Site</a:t>
              </a:r>
              <a:endParaRPr lang="en-IN" sz="1200" dirty="0"/>
            </a:p>
          </p:txBody>
        </p:sp>
        <p:sp>
          <p:nvSpPr>
            <p:cNvPr id="12" name="Rectangle: Rounded Corners 11">
              <a:extLst>
                <a:ext uri="{FF2B5EF4-FFF2-40B4-BE49-F238E27FC236}">
                  <a16:creationId xmlns:a16="http://schemas.microsoft.com/office/drawing/2014/main" xmlns="" id="{175151D7-FE09-4D4B-BA1E-8484985260D4}"/>
                </a:ext>
              </a:extLst>
            </p:cNvPr>
            <p:cNvSpPr/>
            <p:nvPr/>
          </p:nvSpPr>
          <p:spPr>
            <a:xfrm>
              <a:off x="8125872" y="5236327"/>
              <a:ext cx="1926323" cy="862389"/>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xmlns="" id="{A6FCB6F0-E935-431B-A7E5-9DEAA75A505D}"/>
                </a:ext>
              </a:extLst>
            </p:cNvPr>
            <p:cNvSpPr/>
            <p:nvPr/>
          </p:nvSpPr>
          <p:spPr>
            <a:xfrm>
              <a:off x="8166549" y="5505828"/>
              <a:ext cx="1825721" cy="318279"/>
            </a:xfrm>
            <a:prstGeom prst="rect">
              <a:avLst/>
            </a:prstGeom>
            <a:solidFill>
              <a:schemeClr val="accent4">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Document Group Site</a:t>
              </a:r>
              <a:endParaRPr lang="en-IN" sz="1200" dirty="0"/>
            </a:p>
          </p:txBody>
        </p:sp>
        <p:sp>
          <p:nvSpPr>
            <p:cNvPr id="14" name="Rectangle: Rounded Corners 13">
              <a:extLst>
                <a:ext uri="{FF2B5EF4-FFF2-40B4-BE49-F238E27FC236}">
                  <a16:creationId xmlns:a16="http://schemas.microsoft.com/office/drawing/2014/main" xmlns="" id="{6FE9BD17-1E23-4A21-A33A-9618F67A8D50}"/>
                </a:ext>
              </a:extLst>
            </p:cNvPr>
            <p:cNvSpPr/>
            <p:nvPr/>
          </p:nvSpPr>
          <p:spPr>
            <a:xfrm>
              <a:off x="11016389" y="4412387"/>
              <a:ext cx="1926323" cy="862389"/>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14">
              <a:extLst>
                <a:ext uri="{FF2B5EF4-FFF2-40B4-BE49-F238E27FC236}">
                  <a16:creationId xmlns:a16="http://schemas.microsoft.com/office/drawing/2014/main" xmlns="" id="{31330E33-4C77-4E03-A54E-F283D0EC4897}"/>
                </a:ext>
              </a:extLst>
            </p:cNvPr>
            <p:cNvSpPr/>
            <p:nvPr/>
          </p:nvSpPr>
          <p:spPr>
            <a:xfrm>
              <a:off x="11057067" y="4681888"/>
              <a:ext cx="1825721" cy="318279"/>
            </a:xfrm>
            <a:prstGeom prst="rect">
              <a:avLst/>
            </a:prstGeom>
            <a:solidFill>
              <a:schemeClr val="accent2">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Document Type Library</a:t>
              </a:r>
              <a:endParaRPr lang="en-IN" sz="1200" dirty="0"/>
            </a:p>
          </p:txBody>
        </p:sp>
        <p:sp>
          <p:nvSpPr>
            <p:cNvPr id="16" name="Rectangle: Rounded Corners 15">
              <a:extLst>
                <a:ext uri="{FF2B5EF4-FFF2-40B4-BE49-F238E27FC236}">
                  <a16:creationId xmlns:a16="http://schemas.microsoft.com/office/drawing/2014/main" xmlns="" id="{5543605A-41EE-4C6F-B7EE-415CCEEC9AC5}"/>
                </a:ext>
              </a:extLst>
            </p:cNvPr>
            <p:cNvSpPr/>
            <p:nvPr/>
          </p:nvSpPr>
          <p:spPr>
            <a:xfrm>
              <a:off x="10975712" y="5712140"/>
              <a:ext cx="1926323" cy="862389"/>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16">
              <a:extLst>
                <a:ext uri="{FF2B5EF4-FFF2-40B4-BE49-F238E27FC236}">
                  <a16:creationId xmlns:a16="http://schemas.microsoft.com/office/drawing/2014/main" xmlns="" id="{A15B0F10-2AC0-404A-BAD0-F9CBFA624A01}"/>
                </a:ext>
              </a:extLst>
            </p:cNvPr>
            <p:cNvSpPr/>
            <p:nvPr/>
          </p:nvSpPr>
          <p:spPr>
            <a:xfrm>
              <a:off x="11016389" y="5981641"/>
              <a:ext cx="1825721" cy="318279"/>
            </a:xfrm>
            <a:prstGeom prst="rect">
              <a:avLst/>
            </a:prstGeom>
            <a:solidFill>
              <a:schemeClr val="accent2">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Document Type Library</a:t>
              </a:r>
              <a:endParaRPr lang="en-IN" sz="1200" dirty="0"/>
            </a:p>
          </p:txBody>
        </p:sp>
        <p:sp>
          <p:nvSpPr>
            <p:cNvPr id="18" name="Rectangle: Rounded Corners 17">
              <a:extLst>
                <a:ext uri="{FF2B5EF4-FFF2-40B4-BE49-F238E27FC236}">
                  <a16:creationId xmlns:a16="http://schemas.microsoft.com/office/drawing/2014/main" xmlns="" id="{661F5DBF-469E-43FF-9A8B-8218C9B2A866}"/>
                </a:ext>
              </a:extLst>
            </p:cNvPr>
            <p:cNvSpPr/>
            <p:nvPr/>
          </p:nvSpPr>
          <p:spPr>
            <a:xfrm>
              <a:off x="317131" y="4643439"/>
              <a:ext cx="1926323" cy="862389"/>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xmlns="" id="{F5B1E842-39C4-44C0-8381-947356ED6A70}"/>
                </a:ext>
              </a:extLst>
            </p:cNvPr>
            <p:cNvSpPr/>
            <p:nvPr/>
          </p:nvSpPr>
          <p:spPr>
            <a:xfrm>
              <a:off x="357809" y="4912940"/>
              <a:ext cx="1825721" cy="318279"/>
            </a:xfrm>
            <a:prstGeom prst="rect">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Application Site Collection</a:t>
              </a:r>
              <a:endParaRPr lang="en-IN" sz="1200" dirty="0"/>
            </a:p>
          </p:txBody>
        </p:sp>
        <p:cxnSp>
          <p:nvCxnSpPr>
            <p:cNvPr id="20" name="Straight Arrow Connector 19">
              <a:extLst>
                <a:ext uri="{FF2B5EF4-FFF2-40B4-BE49-F238E27FC236}">
                  <a16:creationId xmlns:a16="http://schemas.microsoft.com/office/drawing/2014/main" xmlns="" id="{F3686D95-24A2-4F80-8093-8CD5494DEEA6}"/>
                </a:ext>
              </a:extLst>
            </p:cNvPr>
            <p:cNvCxnSpPr>
              <a:cxnSpLocks/>
            </p:cNvCxnSpPr>
            <p:nvPr/>
          </p:nvCxnSpPr>
          <p:spPr>
            <a:xfrm flipH="1" flipV="1">
              <a:off x="2243454" y="5505828"/>
              <a:ext cx="784658" cy="459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10B5C018-336B-4E39-93E1-EC807C3D0D7F}"/>
                </a:ext>
              </a:extLst>
            </p:cNvPr>
            <p:cNvCxnSpPr>
              <a:cxnSpLocks/>
              <a:stCxn id="7" idx="3"/>
            </p:cNvCxnSpPr>
            <p:nvPr/>
          </p:nvCxnSpPr>
          <p:spPr>
            <a:xfrm flipV="1">
              <a:off x="7450083" y="4524354"/>
              <a:ext cx="575186" cy="555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B5C86990-0286-4629-A35E-821A55377AD8}"/>
                </a:ext>
              </a:extLst>
            </p:cNvPr>
            <p:cNvCxnSpPr>
              <a:cxnSpLocks/>
              <a:stCxn id="7" idx="3"/>
              <a:endCxn id="12" idx="1"/>
            </p:cNvCxnSpPr>
            <p:nvPr/>
          </p:nvCxnSpPr>
          <p:spPr>
            <a:xfrm>
              <a:off x="7450083" y="5079742"/>
              <a:ext cx="675789" cy="587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D32F1FFD-BC2F-402D-B3B2-CE80CC24629B}"/>
                </a:ext>
              </a:extLst>
            </p:cNvPr>
            <p:cNvCxnSpPr>
              <a:cxnSpLocks/>
              <a:endCxn id="14" idx="1"/>
            </p:cNvCxnSpPr>
            <p:nvPr/>
          </p:nvCxnSpPr>
          <p:spPr>
            <a:xfrm flipV="1">
              <a:off x="10071442" y="4843582"/>
              <a:ext cx="944947" cy="862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436B27C2-67F8-4AC5-8555-1A4A900F5327}"/>
                </a:ext>
              </a:extLst>
            </p:cNvPr>
            <p:cNvCxnSpPr>
              <a:cxnSpLocks/>
              <a:endCxn id="16" idx="1"/>
            </p:cNvCxnSpPr>
            <p:nvPr/>
          </p:nvCxnSpPr>
          <p:spPr>
            <a:xfrm>
              <a:off x="10071442" y="5705971"/>
              <a:ext cx="904270" cy="437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xmlns="" id="{3BD449C4-E8BF-45F4-944B-7D1339BC0E4A}"/>
                </a:ext>
              </a:extLst>
            </p:cNvPr>
            <p:cNvSpPr/>
            <p:nvPr/>
          </p:nvSpPr>
          <p:spPr>
            <a:xfrm>
              <a:off x="13591517" y="3966125"/>
              <a:ext cx="1926323" cy="862389"/>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Rectangle 47">
              <a:extLst>
                <a:ext uri="{FF2B5EF4-FFF2-40B4-BE49-F238E27FC236}">
                  <a16:creationId xmlns:a16="http://schemas.microsoft.com/office/drawing/2014/main" xmlns="" id="{9FC5C738-FA59-49B1-8A45-68B02DC9C9F9}"/>
                </a:ext>
              </a:extLst>
            </p:cNvPr>
            <p:cNvSpPr/>
            <p:nvPr/>
          </p:nvSpPr>
          <p:spPr>
            <a:xfrm>
              <a:off x="13632195" y="4235626"/>
              <a:ext cx="1825721" cy="318279"/>
            </a:xfrm>
            <a:prstGeom prst="rect">
              <a:avLst/>
            </a:prstGeom>
            <a:solidFill>
              <a:schemeClr val="bg2">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Year Folder</a:t>
              </a:r>
              <a:endParaRPr lang="en-IN" sz="1200" dirty="0"/>
            </a:p>
          </p:txBody>
        </p:sp>
        <p:sp>
          <p:nvSpPr>
            <p:cNvPr id="49" name="Rectangle: Rounded Corners 48">
              <a:extLst>
                <a:ext uri="{FF2B5EF4-FFF2-40B4-BE49-F238E27FC236}">
                  <a16:creationId xmlns:a16="http://schemas.microsoft.com/office/drawing/2014/main" xmlns="" id="{16B1A948-18AF-4D51-B994-711DEB609E96}"/>
                </a:ext>
              </a:extLst>
            </p:cNvPr>
            <p:cNvSpPr/>
            <p:nvPr/>
          </p:nvSpPr>
          <p:spPr>
            <a:xfrm>
              <a:off x="13550839" y="5103123"/>
              <a:ext cx="1926323" cy="862389"/>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Rectangle 49">
              <a:extLst>
                <a:ext uri="{FF2B5EF4-FFF2-40B4-BE49-F238E27FC236}">
                  <a16:creationId xmlns:a16="http://schemas.microsoft.com/office/drawing/2014/main" xmlns="" id="{1E93F9E4-5FF7-4CC8-8611-7AAC06FBECBE}"/>
                </a:ext>
              </a:extLst>
            </p:cNvPr>
            <p:cNvSpPr/>
            <p:nvPr/>
          </p:nvSpPr>
          <p:spPr>
            <a:xfrm>
              <a:off x="13591517" y="5372624"/>
              <a:ext cx="1825721" cy="318279"/>
            </a:xfrm>
            <a:prstGeom prst="rect">
              <a:avLst/>
            </a:prstGeom>
            <a:solidFill>
              <a:schemeClr val="bg2">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Year Folder</a:t>
              </a:r>
              <a:endParaRPr lang="en-IN" sz="1200" dirty="0"/>
            </a:p>
          </p:txBody>
        </p:sp>
        <p:cxnSp>
          <p:nvCxnSpPr>
            <p:cNvPr id="54" name="Straight Arrow Connector 53">
              <a:extLst>
                <a:ext uri="{FF2B5EF4-FFF2-40B4-BE49-F238E27FC236}">
                  <a16:creationId xmlns:a16="http://schemas.microsoft.com/office/drawing/2014/main" xmlns="" id="{9359C227-5D68-4EF4-B9F5-81F49C08E993}"/>
                </a:ext>
              </a:extLst>
            </p:cNvPr>
            <p:cNvCxnSpPr>
              <a:cxnSpLocks/>
              <a:stCxn id="14" idx="3"/>
              <a:endCxn id="48" idx="1"/>
            </p:cNvCxnSpPr>
            <p:nvPr/>
          </p:nvCxnSpPr>
          <p:spPr>
            <a:xfrm flipV="1">
              <a:off x="12942712" y="4394766"/>
              <a:ext cx="689483" cy="448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xmlns="" id="{896446E2-E8C1-4EFF-87D7-424B84F3DCE1}"/>
                </a:ext>
              </a:extLst>
            </p:cNvPr>
            <p:cNvCxnSpPr>
              <a:cxnSpLocks/>
              <a:stCxn id="14" idx="3"/>
              <a:endCxn id="49" idx="1"/>
            </p:cNvCxnSpPr>
            <p:nvPr/>
          </p:nvCxnSpPr>
          <p:spPr>
            <a:xfrm>
              <a:off x="12942712" y="4843582"/>
              <a:ext cx="608127" cy="690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xmlns="" id="{2F171707-CB59-4964-962E-8751E0C76198}"/>
                </a:ext>
              </a:extLst>
            </p:cNvPr>
            <p:cNvSpPr/>
            <p:nvPr/>
          </p:nvSpPr>
          <p:spPr>
            <a:xfrm>
              <a:off x="16265500" y="4553905"/>
              <a:ext cx="1926323" cy="862389"/>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 name="Rectangle 65">
              <a:extLst>
                <a:ext uri="{FF2B5EF4-FFF2-40B4-BE49-F238E27FC236}">
                  <a16:creationId xmlns:a16="http://schemas.microsoft.com/office/drawing/2014/main" xmlns="" id="{6DFC1E0A-35CC-412B-92D0-A2DC187B99A7}"/>
                </a:ext>
              </a:extLst>
            </p:cNvPr>
            <p:cNvSpPr/>
            <p:nvPr/>
          </p:nvSpPr>
          <p:spPr>
            <a:xfrm>
              <a:off x="16306178" y="4823406"/>
              <a:ext cx="1825721" cy="318279"/>
            </a:xfrm>
            <a:prstGeom prst="rect">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Product line Folder</a:t>
              </a:r>
              <a:endParaRPr lang="en-IN" sz="1200" dirty="0"/>
            </a:p>
          </p:txBody>
        </p:sp>
        <p:sp>
          <p:nvSpPr>
            <p:cNvPr id="69" name="Rectangle: Rounded Corners 68">
              <a:extLst>
                <a:ext uri="{FF2B5EF4-FFF2-40B4-BE49-F238E27FC236}">
                  <a16:creationId xmlns:a16="http://schemas.microsoft.com/office/drawing/2014/main" xmlns="" id="{DA7137F6-5CE6-4241-BA7B-555A6C43FDC8}"/>
                </a:ext>
              </a:extLst>
            </p:cNvPr>
            <p:cNvSpPr/>
            <p:nvPr/>
          </p:nvSpPr>
          <p:spPr>
            <a:xfrm>
              <a:off x="16224822" y="5807978"/>
              <a:ext cx="1926323" cy="862389"/>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0" name="Rectangle 69">
              <a:extLst>
                <a:ext uri="{FF2B5EF4-FFF2-40B4-BE49-F238E27FC236}">
                  <a16:creationId xmlns:a16="http://schemas.microsoft.com/office/drawing/2014/main" xmlns="" id="{35336ABE-F448-40C5-8BF5-43AE6AD8357A}"/>
                </a:ext>
              </a:extLst>
            </p:cNvPr>
            <p:cNvSpPr/>
            <p:nvPr/>
          </p:nvSpPr>
          <p:spPr>
            <a:xfrm>
              <a:off x="16265500" y="6077479"/>
              <a:ext cx="1825721" cy="318279"/>
            </a:xfrm>
            <a:prstGeom prst="rect">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Product line Folder</a:t>
              </a:r>
              <a:endParaRPr lang="en-IN" sz="1200" dirty="0"/>
            </a:p>
          </p:txBody>
        </p:sp>
        <p:cxnSp>
          <p:nvCxnSpPr>
            <p:cNvPr id="72" name="Straight Arrow Connector 71">
              <a:extLst>
                <a:ext uri="{FF2B5EF4-FFF2-40B4-BE49-F238E27FC236}">
                  <a16:creationId xmlns:a16="http://schemas.microsoft.com/office/drawing/2014/main" xmlns="" id="{26E804F6-B6DE-4309-AF69-555613A870ED}"/>
                </a:ext>
              </a:extLst>
            </p:cNvPr>
            <p:cNvCxnSpPr>
              <a:cxnSpLocks/>
              <a:stCxn id="49" idx="3"/>
              <a:endCxn id="70" idx="1"/>
            </p:cNvCxnSpPr>
            <p:nvPr/>
          </p:nvCxnSpPr>
          <p:spPr>
            <a:xfrm>
              <a:off x="15477162" y="5534318"/>
              <a:ext cx="788338" cy="702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xmlns="" id="{817E6FDB-DE76-4A6B-8A93-DE1D0FBDB514}"/>
                </a:ext>
              </a:extLst>
            </p:cNvPr>
            <p:cNvCxnSpPr>
              <a:cxnSpLocks/>
              <a:stCxn id="49" idx="3"/>
              <a:endCxn id="65" idx="1"/>
            </p:cNvCxnSpPr>
            <p:nvPr/>
          </p:nvCxnSpPr>
          <p:spPr>
            <a:xfrm flipV="1">
              <a:off x="15477162" y="4985100"/>
              <a:ext cx="788338" cy="549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1" name="Left Brace 90">
            <a:extLst>
              <a:ext uri="{FF2B5EF4-FFF2-40B4-BE49-F238E27FC236}">
                <a16:creationId xmlns:a16="http://schemas.microsoft.com/office/drawing/2014/main" xmlns="" id="{ECAD2412-6364-463F-B464-01A2D91697FA}"/>
              </a:ext>
            </a:extLst>
          </p:cNvPr>
          <p:cNvSpPr/>
          <p:nvPr/>
        </p:nvSpPr>
        <p:spPr>
          <a:xfrm rot="16200000">
            <a:off x="3679237" y="3984038"/>
            <a:ext cx="297635" cy="2605494"/>
          </a:xfrm>
          <a:prstGeom prst="leftBrace">
            <a:avLst/>
          </a:prstGeom>
        </p:spPr>
        <p:style>
          <a:lnRef idx="1">
            <a:schemeClr val="accent1"/>
          </a:lnRef>
          <a:fillRef idx="0">
            <a:schemeClr val="accent1"/>
          </a:fillRef>
          <a:effectRef idx="0">
            <a:schemeClr val="accent1"/>
          </a:effectRef>
          <a:fontRef idx="minor">
            <a:schemeClr val="tx1"/>
          </a:fontRef>
        </p:style>
        <p:txBody>
          <a:bodyPr lIns="91439" tIns="45719" rIns="91439" bIns="45719" rtlCol="0" anchor="ctr"/>
          <a:lstStyle/>
          <a:p>
            <a:pPr algn="ctr"/>
            <a:endParaRPr lang="en-IN" dirty="0"/>
          </a:p>
        </p:txBody>
      </p:sp>
      <p:sp>
        <p:nvSpPr>
          <p:cNvPr id="92" name="Left Brace 91">
            <a:extLst>
              <a:ext uri="{FF2B5EF4-FFF2-40B4-BE49-F238E27FC236}">
                <a16:creationId xmlns:a16="http://schemas.microsoft.com/office/drawing/2014/main" xmlns="" id="{92F413A1-1341-49A3-BE45-BBDD765544FB}"/>
              </a:ext>
            </a:extLst>
          </p:cNvPr>
          <p:cNvSpPr/>
          <p:nvPr/>
        </p:nvSpPr>
        <p:spPr>
          <a:xfrm rot="16200000">
            <a:off x="6292020" y="3621068"/>
            <a:ext cx="246065" cy="2417478"/>
          </a:xfrm>
          <a:prstGeom prst="leftBrac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lIns="91439" tIns="45719" rIns="91439" bIns="45719" rtlCol="0" anchor="ctr"/>
          <a:lstStyle/>
          <a:p>
            <a:pPr algn="ctr"/>
            <a:endParaRPr lang="en-IN" dirty="0"/>
          </a:p>
        </p:txBody>
      </p:sp>
      <p:sp>
        <p:nvSpPr>
          <p:cNvPr id="93" name="Left Brace 92">
            <a:extLst>
              <a:ext uri="{FF2B5EF4-FFF2-40B4-BE49-F238E27FC236}">
                <a16:creationId xmlns:a16="http://schemas.microsoft.com/office/drawing/2014/main" xmlns="" id="{CAF8852E-9BF6-4622-B406-20F7E64D122F}"/>
              </a:ext>
            </a:extLst>
          </p:cNvPr>
          <p:cNvSpPr/>
          <p:nvPr/>
        </p:nvSpPr>
        <p:spPr>
          <a:xfrm rot="16200000">
            <a:off x="8667612" y="4052262"/>
            <a:ext cx="246065" cy="2417478"/>
          </a:xfrm>
          <a:prstGeom prst="leftBrac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lIns="91439" tIns="45719" rIns="91439" bIns="45719" rtlCol="0" anchor="ctr"/>
          <a:lstStyle/>
          <a:p>
            <a:pPr algn="ctr"/>
            <a:endParaRPr lang="en-IN" dirty="0"/>
          </a:p>
        </p:txBody>
      </p:sp>
      <p:sp>
        <p:nvSpPr>
          <p:cNvPr id="94" name="Left Brace 93">
            <a:extLst>
              <a:ext uri="{FF2B5EF4-FFF2-40B4-BE49-F238E27FC236}">
                <a16:creationId xmlns:a16="http://schemas.microsoft.com/office/drawing/2014/main" xmlns="" id="{DA2FEA22-55BD-4F9E-8DE8-06C8C36858FD}"/>
              </a:ext>
            </a:extLst>
          </p:cNvPr>
          <p:cNvSpPr/>
          <p:nvPr/>
        </p:nvSpPr>
        <p:spPr>
          <a:xfrm rot="16200000">
            <a:off x="11430422" y="3356021"/>
            <a:ext cx="246065" cy="3009894"/>
          </a:xfrm>
          <a:prstGeom prst="leftBrace">
            <a:avLst/>
          </a:prstGeom>
          <a:noFill/>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lIns="91439" tIns="45719" rIns="91439" bIns="45719" rtlCol="0" anchor="ctr"/>
          <a:lstStyle/>
          <a:p>
            <a:pPr algn="ctr"/>
            <a:endParaRPr lang="en-IN" dirty="0"/>
          </a:p>
        </p:txBody>
      </p:sp>
      <p:sp>
        <p:nvSpPr>
          <p:cNvPr id="95" name="Left Brace 94">
            <a:extLst>
              <a:ext uri="{FF2B5EF4-FFF2-40B4-BE49-F238E27FC236}">
                <a16:creationId xmlns:a16="http://schemas.microsoft.com/office/drawing/2014/main" xmlns="" id="{6E976D77-560A-4824-A37D-58AB9F794B1E}"/>
              </a:ext>
            </a:extLst>
          </p:cNvPr>
          <p:cNvSpPr/>
          <p:nvPr/>
        </p:nvSpPr>
        <p:spPr>
          <a:xfrm rot="16200000">
            <a:off x="14162234" y="4052262"/>
            <a:ext cx="246065" cy="2417478"/>
          </a:xfrm>
          <a:prstGeom prst="leftBrac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lIns="91439" tIns="45719" rIns="91439" bIns="45719" rtlCol="0" anchor="ctr"/>
          <a:lstStyle/>
          <a:p>
            <a:pPr algn="ctr"/>
            <a:endParaRPr lang="en-IN" dirty="0"/>
          </a:p>
        </p:txBody>
      </p:sp>
      <p:sp>
        <p:nvSpPr>
          <p:cNvPr id="96" name="Left Brace 95">
            <a:extLst>
              <a:ext uri="{FF2B5EF4-FFF2-40B4-BE49-F238E27FC236}">
                <a16:creationId xmlns:a16="http://schemas.microsoft.com/office/drawing/2014/main" xmlns="" id="{217E4E54-0D7B-458E-985E-ECF512181084}"/>
              </a:ext>
            </a:extLst>
          </p:cNvPr>
          <p:cNvSpPr/>
          <p:nvPr/>
        </p:nvSpPr>
        <p:spPr>
          <a:xfrm rot="16200000">
            <a:off x="16706527" y="3661384"/>
            <a:ext cx="246066" cy="2563900"/>
          </a:xfrm>
          <a:prstGeom prst="leftBrac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lIns="91439" tIns="45719" rIns="91439" bIns="45719" rtlCol="0" anchor="ctr"/>
          <a:lstStyle/>
          <a:p>
            <a:pPr algn="ctr"/>
            <a:endParaRPr lang="en-IN" dirty="0"/>
          </a:p>
        </p:txBody>
      </p:sp>
      <p:sp>
        <p:nvSpPr>
          <p:cNvPr id="98" name="Rectangle 97">
            <a:extLst>
              <a:ext uri="{FF2B5EF4-FFF2-40B4-BE49-F238E27FC236}">
                <a16:creationId xmlns:a16="http://schemas.microsoft.com/office/drawing/2014/main" xmlns="" id="{D21AF36D-F47C-417C-A1D8-0F27F53ABB16}"/>
              </a:ext>
            </a:extLst>
          </p:cNvPr>
          <p:cNvSpPr/>
          <p:nvPr/>
        </p:nvSpPr>
        <p:spPr>
          <a:xfrm>
            <a:off x="361131" y="4745102"/>
            <a:ext cx="1901609" cy="1569658"/>
          </a:xfrm>
          <a:prstGeom prst="rect">
            <a:avLst/>
          </a:prstGeom>
        </p:spPr>
        <p:txBody>
          <a:bodyPr wrap="none" lIns="91439" tIns="45719" rIns="91439" bIns="45719">
            <a:spAutoFit/>
          </a:bodyPr>
          <a:lstStyle/>
          <a:p>
            <a:pPr algn="ctr"/>
            <a:r>
              <a:rPr lang="en-US" sz="3200" b="1" dirty="0">
                <a:solidFill>
                  <a:srgbClr val="00B050"/>
                </a:solidFill>
                <a:latin typeface="+mj-lt"/>
              </a:rPr>
              <a:t>Site</a:t>
            </a:r>
          </a:p>
          <a:p>
            <a:pPr algn="ctr"/>
            <a:r>
              <a:rPr lang="en-US" sz="3200" b="1" dirty="0">
                <a:solidFill>
                  <a:srgbClr val="00B050"/>
                </a:solidFill>
                <a:latin typeface="+mj-lt"/>
              </a:rPr>
              <a:t>Hierarchy </a:t>
            </a:r>
          </a:p>
          <a:p>
            <a:pPr algn="ctr"/>
            <a:r>
              <a:rPr lang="en-US" sz="3200" b="1" dirty="0">
                <a:solidFill>
                  <a:srgbClr val="00B050"/>
                </a:solidFill>
                <a:latin typeface="+mj-lt"/>
              </a:rPr>
              <a:t>Levels</a:t>
            </a:r>
            <a:endParaRPr lang="en-IN" sz="3200" b="1" dirty="0">
              <a:solidFill>
                <a:srgbClr val="00B050"/>
              </a:solidFill>
              <a:latin typeface="+mj-lt"/>
            </a:endParaRPr>
          </a:p>
        </p:txBody>
      </p:sp>
      <p:sp>
        <p:nvSpPr>
          <p:cNvPr id="99" name="Rectangle 98">
            <a:extLst>
              <a:ext uri="{FF2B5EF4-FFF2-40B4-BE49-F238E27FC236}">
                <a16:creationId xmlns:a16="http://schemas.microsoft.com/office/drawing/2014/main" xmlns="" id="{A7538AB8-DA03-43E8-93DF-08805B69BD06}"/>
              </a:ext>
            </a:extLst>
          </p:cNvPr>
          <p:cNvSpPr/>
          <p:nvPr/>
        </p:nvSpPr>
        <p:spPr>
          <a:xfrm>
            <a:off x="2984512" y="5504318"/>
            <a:ext cx="1796452" cy="646329"/>
          </a:xfrm>
          <a:prstGeom prst="rect">
            <a:avLst/>
          </a:prstGeom>
        </p:spPr>
        <p:txBody>
          <a:bodyPr wrap="none" lIns="91439" tIns="45719" rIns="91439" bIns="45719">
            <a:spAutoFit/>
          </a:bodyPr>
          <a:lstStyle/>
          <a:p>
            <a:r>
              <a:rPr lang="en-US" sz="3600" b="1" dirty="0">
                <a:solidFill>
                  <a:srgbClr val="8C42AD"/>
                </a:solidFill>
                <a:latin typeface="+mj-lt"/>
              </a:rPr>
              <a:t>Hub Site</a:t>
            </a:r>
            <a:endParaRPr lang="en-IN" sz="3600" dirty="0">
              <a:solidFill>
                <a:srgbClr val="8C42AD"/>
              </a:solidFill>
              <a:latin typeface="+mj-lt"/>
            </a:endParaRPr>
          </a:p>
        </p:txBody>
      </p:sp>
      <p:sp>
        <p:nvSpPr>
          <p:cNvPr id="100" name="Rectangle 99">
            <a:extLst>
              <a:ext uri="{FF2B5EF4-FFF2-40B4-BE49-F238E27FC236}">
                <a16:creationId xmlns:a16="http://schemas.microsoft.com/office/drawing/2014/main" xmlns="" id="{15576462-BE4F-43F9-A3BE-84980E23F1D5}"/>
              </a:ext>
            </a:extLst>
          </p:cNvPr>
          <p:cNvSpPr/>
          <p:nvPr/>
        </p:nvSpPr>
        <p:spPr>
          <a:xfrm>
            <a:off x="5350239" y="5127940"/>
            <a:ext cx="2126093" cy="584773"/>
          </a:xfrm>
          <a:prstGeom prst="rect">
            <a:avLst/>
          </a:prstGeom>
        </p:spPr>
        <p:txBody>
          <a:bodyPr wrap="none" lIns="91439" tIns="45719" rIns="91439" bIns="45719">
            <a:spAutoFit/>
          </a:bodyPr>
          <a:lstStyle/>
          <a:p>
            <a:r>
              <a:rPr lang="en-US" sz="3200" b="1" dirty="0">
                <a:solidFill>
                  <a:schemeClr val="accent5">
                    <a:lumMod val="75000"/>
                  </a:schemeClr>
                </a:solidFill>
                <a:latin typeface="+mj-lt"/>
              </a:rPr>
              <a:t>Application</a:t>
            </a:r>
            <a:endParaRPr lang="en-IN" sz="3200" dirty="0">
              <a:solidFill>
                <a:schemeClr val="accent5">
                  <a:lumMod val="75000"/>
                </a:schemeClr>
              </a:solidFill>
              <a:latin typeface="+mj-lt"/>
            </a:endParaRPr>
          </a:p>
        </p:txBody>
      </p:sp>
      <p:sp>
        <p:nvSpPr>
          <p:cNvPr id="101" name="Rectangle 100">
            <a:extLst>
              <a:ext uri="{FF2B5EF4-FFF2-40B4-BE49-F238E27FC236}">
                <a16:creationId xmlns:a16="http://schemas.microsoft.com/office/drawing/2014/main" xmlns="" id="{21337745-5672-48F9-A216-700A3A3C228B}"/>
              </a:ext>
            </a:extLst>
          </p:cNvPr>
          <p:cNvSpPr/>
          <p:nvPr/>
        </p:nvSpPr>
        <p:spPr>
          <a:xfrm>
            <a:off x="7639838" y="5443581"/>
            <a:ext cx="2291074" cy="446274"/>
          </a:xfrm>
          <a:prstGeom prst="rect">
            <a:avLst/>
          </a:prstGeom>
        </p:spPr>
        <p:txBody>
          <a:bodyPr wrap="none" lIns="91439" tIns="45719" rIns="91439" bIns="45719">
            <a:spAutoFit/>
          </a:bodyPr>
          <a:lstStyle/>
          <a:p>
            <a:r>
              <a:rPr lang="en-US" sz="2300" b="1" dirty="0">
                <a:solidFill>
                  <a:schemeClr val="accent5">
                    <a:lumMod val="75000"/>
                  </a:schemeClr>
                </a:solidFill>
                <a:latin typeface="+mj-lt"/>
              </a:rPr>
              <a:t>Document Group</a:t>
            </a:r>
            <a:endParaRPr lang="en-IN" sz="2300" dirty="0">
              <a:solidFill>
                <a:schemeClr val="accent5">
                  <a:lumMod val="75000"/>
                </a:schemeClr>
              </a:solidFill>
              <a:latin typeface="+mj-lt"/>
            </a:endParaRPr>
          </a:p>
        </p:txBody>
      </p:sp>
      <p:sp>
        <p:nvSpPr>
          <p:cNvPr id="102" name="Rectangle 101">
            <a:extLst>
              <a:ext uri="{FF2B5EF4-FFF2-40B4-BE49-F238E27FC236}">
                <a16:creationId xmlns:a16="http://schemas.microsoft.com/office/drawing/2014/main" xmlns="" id="{9BA45B69-97AF-4734-B99B-FA9FAA12B842}"/>
              </a:ext>
            </a:extLst>
          </p:cNvPr>
          <p:cNvSpPr/>
          <p:nvPr/>
        </p:nvSpPr>
        <p:spPr>
          <a:xfrm>
            <a:off x="10711557" y="4968224"/>
            <a:ext cx="1857430" cy="400108"/>
          </a:xfrm>
          <a:prstGeom prst="rect">
            <a:avLst/>
          </a:prstGeom>
        </p:spPr>
        <p:txBody>
          <a:bodyPr wrap="none" lIns="91439" tIns="45719" rIns="91439" bIns="45719">
            <a:spAutoFit/>
          </a:bodyPr>
          <a:lstStyle/>
          <a:p>
            <a:r>
              <a:rPr lang="en-US" sz="2000" b="1" dirty="0">
                <a:solidFill>
                  <a:srgbClr val="1A5B5A"/>
                </a:solidFill>
                <a:latin typeface="+mj-lt"/>
              </a:rPr>
              <a:t>Document Type</a:t>
            </a:r>
            <a:endParaRPr lang="en-IN" sz="2000" dirty="0">
              <a:solidFill>
                <a:srgbClr val="1A5B5A"/>
              </a:solidFill>
              <a:latin typeface="+mj-lt"/>
            </a:endParaRPr>
          </a:p>
        </p:txBody>
      </p:sp>
      <p:sp>
        <p:nvSpPr>
          <p:cNvPr id="103" name="Rectangle 102">
            <a:extLst>
              <a:ext uri="{FF2B5EF4-FFF2-40B4-BE49-F238E27FC236}">
                <a16:creationId xmlns:a16="http://schemas.microsoft.com/office/drawing/2014/main" xmlns="" id="{0B3C5B59-A64C-4F1B-8BED-1BE6A5B6E301}"/>
              </a:ext>
            </a:extLst>
          </p:cNvPr>
          <p:cNvSpPr/>
          <p:nvPr/>
        </p:nvSpPr>
        <p:spPr>
          <a:xfrm>
            <a:off x="13978105" y="5428514"/>
            <a:ext cx="645046" cy="400108"/>
          </a:xfrm>
          <a:prstGeom prst="rect">
            <a:avLst/>
          </a:prstGeom>
        </p:spPr>
        <p:txBody>
          <a:bodyPr wrap="none" lIns="91439" tIns="45719" rIns="91439" bIns="45719">
            <a:spAutoFit/>
          </a:bodyPr>
          <a:lstStyle/>
          <a:p>
            <a:r>
              <a:rPr lang="en-US" sz="2000" b="1" dirty="0">
                <a:solidFill>
                  <a:srgbClr val="7F7F7F"/>
                </a:solidFill>
                <a:latin typeface="+mj-lt"/>
              </a:rPr>
              <a:t>Year</a:t>
            </a:r>
            <a:endParaRPr lang="en-IN" sz="2000" dirty="0">
              <a:solidFill>
                <a:srgbClr val="7F7F7F"/>
              </a:solidFill>
              <a:latin typeface="+mj-lt"/>
            </a:endParaRPr>
          </a:p>
        </p:txBody>
      </p:sp>
      <p:sp>
        <p:nvSpPr>
          <p:cNvPr id="104" name="Rectangle 103">
            <a:extLst>
              <a:ext uri="{FF2B5EF4-FFF2-40B4-BE49-F238E27FC236}">
                <a16:creationId xmlns:a16="http://schemas.microsoft.com/office/drawing/2014/main" xmlns="" id="{9F2CE345-51EC-4A2D-9EBA-6E27E5D262BB}"/>
              </a:ext>
            </a:extLst>
          </p:cNvPr>
          <p:cNvSpPr/>
          <p:nvPr/>
        </p:nvSpPr>
        <p:spPr>
          <a:xfrm>
            <a:off x="16337647" y="5154959"/>
            <a:ext cx="1249764" cy="338552"/>
          </a:xfrm>
          <a:prstGeom prst="rect">
            <a:avLst/>
          </a:prstGeom>
        </p:spPr>
        <p:txBody>
          <a:bodyPr wrap="none" lIns="91439" tIns="45719" rIns="91439" bIns="45719">
            <a:spAutoFit/>
          </a:bodyPr>
          <a:lstStyle/>
          <a:p>
            <a:r>
              <a:rPr lang="en-US" sz="1600" b="1" dirty="0">
                <a:solidFill>
                  <a:srgbClr val="C00000"/>
                </a:solidFill>
                <a:latin typeface="+mj-lt"/>
              </a:rPr>
              <a:t>Product Line</a:t>
            </a:r>
            <a:endParaRPr lang="en-IN" sz="1600" dirty="0">
              <a:solidFill>
                <a:srgbClr val="C00000"/>
              </a:solidFill>
              <a:latin typeface="+mj-lt"/>
            </a:endParaRPr>
          </a:p>
        </p:txBody>
      </p:sp>
      <p:sp>
        <p:nvSpPr>
          <p:cNvPr id="121" name="Rectangle 120">
            <a:extLst>
              <a:ext uri="{FF2B5EF4-FFF2-40B4-BE49-F238E27FC236}">
                <a16:creationId xmlns:a16="http://schemas.microsoft.com/office/drawing/2014/main" xmlns="" id="{98467B77-DEBE-4752-9A4A-464EFE5D8E62}"/>
              </a:ext>
            </a:extLst>
          </p:cNvPr>
          <p:cNvSpPr/>
          <p:nvPr/>
        </p:nvSpPr>
        <p:spPr>
          <a:xfrm>
            <a:off x="12290112" y="7116595"/>
            <a:ext cx="4924760" cy="984883"/>
          </a:xfrm>
          <a:prstGeom prst="rect">
            <a:avLst/>
          </a:prstGeom>
        </p:spPr>
        <p:txBody>
          <a:bodyPr wrap="square" lIns="91439" tIns="45719" rIns="91439" bIns="45719">
            <a:spAutoFit/>
          </a:bodyPr>
          <a:lstStyle/>
          <a:p>
            <a:r>
              <a:rPr lang="en-US" sz="2900" dirty="0">
                <a:latin typeface="+mj-lt"/>
              </a:rPr>
              <a:t>Keeps last 6-months documents</a:t>
            </a:r>
            <a:endParaRPr lang="en-IN" sz="2900" dirty="0">
              <a:latin typeface="+mj-lt"/>
            </a:endParaRPr>
          </a:p>
        </p:txBody>
      </p:sp>
      <p:grpSp>
        <p:nvGrpSpPr>
          <p:cNvPr id="137" name="Group 136">
            <a:extLst>
              <a:ext uri="{FF2B5EF4-FFF2-40B4-BE49-F238E27FC236}">
                <a16:creationId xmlns:a16="http://schemas.microsoft.com/office/drawing/2014/main" xmlns="" id="{69F153A8-DD03-4CE6-BBCE-BB7EF4DB3209}"/>
              </a:ext>
            </a:extLst>
          </p:cNvPr>
          <p:cNvGrpSpPr/>
          <p:nvPr/>
        </p:nvGrpSpPr>
        <p:grpSpPr>
          <a:xfrm>
            <a:off x="486511" y="6741037"/>
            <a:ext cx="9157286" cy="3139597"/>
            <a:chOff x="486510" y="6741035"/>
            <a:chExt cx="9157285" cy="3139596"/>
          </a:xfrm>
        </p:grpSpPr>
        <p:sp>
          <p:nvSpPr>
            <p:cNvPr id="105" name="Rectangle: Rounded Corners 104">
              <a:extLst>
                <a:ext uri="{FF2B5EF4-FFF2-40B4-BE49-F238E27FC236}">
                  <a16:creationId xmlns:a16="http://schemas.microsoft.com/office/drawing/2014/main" xmlns="" id="{CF5593E6-AE7F-4CBB-9CA4-962CAC68ED32}"/>
                </a:ext>
              </a:extLst>
            </p:cNvPr>
            <p:cNvSpPr/>
            <p:nvPr/>
          </p:nvSpPr>
          <p:spPr>
            <a:xfrm>
              <a:off x="486510" y="6741035"/>
              <a:ext cx="9157285" cy="3139596"/>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6" name="Rectangle 105">
              <a:extLst>
                <a:ext uri="{FF2B5EF4-FFF2-40B4-BE49-F238E27FC236}">
                  <a16:creationId xmlns:a16="http://schemas.microsoft.com/office/drawing/2014/main" xmlns="" id="{BCCA0AB0-FA22-420F-9398-00182C5AB19F}"/>
                </a:ext>
              </a:extLst>
            </p:cNvPr>
            <p:cNvSpPr/>
            <p:nvPr/>
          </p:nvSpPr>
          <p:spPr>
            <a:xfrm>
              <a:off x="595045" y="7135235"/>
              <a:ext cx="8911618" cy="354912"/>
            </a:xfrm>
            <a:prstGeom prst="rect">
              <a:avLst/>
            </a:prstGeom>
            <a:solidFill>
              <a:schemeClr val="accent2">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t>Document Library Phases</a:t>
              </a:r>
              <a:endParaRPr lang="en-IN" b="1" dirty="0"/>
            </a:p>
          </p:txBody>
        </p:sp>
        <p:sp>
          <p:nvSpPr>
            <p:cNvPr id="110" name="Rectangle 109">
              <a:extLst>
                <a:ext uri="{FF2B5EF4-FFF2-40B4-BE49-F238E27FC236}">
                  <a16:creationId xmlns:a16="http://schemas.microsoft.com/office/drawing/2014/main" xmlns="" id="{72F0DA05-BA17-4E84-95A9-27249E0E4D4E}"/>
                </a:ext>
              </a:extLst>
            </p:cNvPr>
            <p:cNvSpPr/>
            <p:nvPr/>
          </p:nvSpPr>
          <p:spPr>
            <a:xfrm>
              <a:off x="866000" y="7743161"/>
              <a:ext cx="2412694" cy="454723"/>
            </a:xfrm>
            <a:prstGeom prst="rect">
              <a:avLst/>
            </a:prstGeom>
            <a:solidFill>
              <a:schemeClr val="accent2">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b="1" dirty="0"/>
                <a:t>Active Document Library </a:t>
              </a:r>
              <a:endParaRPr lang="en-IN" sz="1600" b="1" dirty="0"/>
            </a:p>
          </p:txBody>
        </p:sp>
        <p:sp>
          <p:nvSpPr>
            <p:cNvPr id="111" name="Rectangle 110">
              <a:extLst>
                <a:ext uri="{FF2B5EF4-FFF2-40B4-BE49-F238E27FC236}">
                  <a16:creationId xmlns:a16="http://schemas.microsoft.com/office/drawing/2014/main" xmlns="" id="{9798A6AC-46F4-4801-955E-32A438A646EB}"/>
                </a:ext>
              </a:extLst>
            </p:cNvPr>
            <p:cNvSpPr/>
            <p:nvPr/>
          </p:nvSpPr>
          <p:spPr>
            <a:xfrm>
              <a:off x="3662445" y="8905511"/>
              <a:ext cx="2412694" cy="454723"/>
            </a:xfrm>
            <a:prstGeom prst="rect">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b="1" dirty="0"/>
                <a:t>Mid-age document library </a:t>
              </a:r>
              <a:endParaRPr lang="en-IN" sz="1600" b="1" dirty="0"/>
            </a:p>
          </p:txBody>
        </p:sp>
        <p:sp>
          <p:nvSpPr>
            <p:cNvPr id="112" name="Rectangle 111">
              <a:extLst>
                <a:ext uri="{FF2B5EF4-FFF2-40B4-BE49-F238E27FC236}">
                  <a16:creationId xmlns:a16="http://schemas.microsoft.com/office/drawing/2014/main" xmlns="" id="{D84BDC07-EA03-4076-904D-323B5136121A}"/>
                </a:ext>
              </a:extLst>
            </p:cNvPr>
            <p:cNvSpPr/>
            <p:nvPr/>
          </p:nvSpPr>
          <p:spPr>
            <a:xfrm>
              <a:off x="6993361" y="7863910"/>
              <a:ext cx="2412694" cy="454723"/>
            </a:xfrm>
            <a:prstGeom prst="rect">
              <a:avLst/>
            </a:prstGeom>
            <a:solidFill>
              <a:srgbClr val="92D05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b="1" dirty="0"/>
                <a:t>Old Document library </a:t>
              </a:r>
              <a:endParaRPr lang="en-IN" sz="1600" b="1" dirty="0"/>
            </a:p>
          </p:txBody>
        </p:sp>
        <p:pic>
          <p:nvPicPr>
            <p:cNvPr id="116" name="Picture 115" descr="A picture containing shape&#10;&#10;Description automatically generated">
              <a:extLst>
                <a:ext uri="{FF2B5EF4-FFF2-40B4-BE49-F238E27FC236}">
                  <a16:creationId xmlns:a16="http://schemas.microsoft.com/office/drawing/2014/main" xmlns="" id="{9F2390AA-AD2C-4F13-A185-2665E3638D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292900">
              <a:off x="1826147" y="8152884"/>
              <a:ext cx="1770083" cy="1315109"/>
            </a:xfrm>
            <a:prstGeom prst="rect">
              <a:avLst/>
            </a:prstGeom>
          </p:spPr>
        </p:pic>
        <p:pic>
          <p:nvPicPr>
            <p:cNvPr id="118" name="Picture 117" descr="A picture containing shape&#10;&#10;Description automatically generated">
              <a:extLst>
                <a:ext uri="{FF2B5EF4-FFF2-40B4-BE49-F238E27FC236}">
                  <a16:creationId xmlns:a16="http://schemas.microsoft.com/office/drawing/2014/main" xmlns="" id="{3321E250-9F68-409C-8B35-954A802CFB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07100" flipV="1">
              <a:off x="5148408" y="7640029"/>
              <a:ext cx="1770083" cy="1315109"/>
            </a:xfrm>
            <a:prstGeom prst="rect">
              <a:avLst/>
            </a:prstGeom>
          </p:spPr>
        </p:pic>
        <p:sp>
          <p:nvSpPr>
            <p:cNvPr id="119" name="Rectangle 118">
              <a:extLst>
                <a:ext uri="{FF2B5EF4-FFF2-40B4-BE49-F238E27FC236}">
                  <a16:creationId xmlns:a16="http://schemas.microsoft.com/office/drawing/2014/main" xmlns="" id="{2F973605-E312-431C-A517-E283E2601E49}"/>
                </a:ext>
              </a:extLst>
            </p:cNvPr>
            <p:cNvSpPr/>
            <p:nvPr/>
          </p:nvSpPr>
          <p:spPr>
            <a:xfrm>
              <a:off x="2014602" y="8189288"/>
              <a:ext cx="1595498" cy="538609"/>
            </a:xfrm>
            <a:prstGeom prst="rect">
              <a:avLst/>
            </a:prstGeom>
          </p:spPr>
          <p:txBody>
            <a:bodyPr wrap="square">
              <a:spAutoFit/>
            </a:bodyPr>
            <a:lstStyle/>
            <a:p>
              <a:r>
                <a:rPr lang="en-US" sz="2900" b="1" dirty="0">
                  <a:latin typeface="+mj-lt"/>
                </a:rPr>
                <a:t>Phase 1</a:t>
              </a:r>
              <a:endParaRPr lang="en-IN" sz="2900" b="1" dirty="0">
                <a:latin typeface="+mj-lt"/>
              </a:endParaRPr>
            </a:p>
          </p:txBody>
        </p:sp>
        <p:sp>
          <p:nvSpPr>
            <p:cNvPr id="122" name="Rectangle 121">
              <a:extLst>
                <a:ext uri="{FF2B5EF4-FFF2-40B4-BE49-F238E27FC236}">
                  <a16:creationId xmlns:a16="http://schemas.microsoft.com/office/drawing/2014/main" xmlns="" id="{035521BC-FC80-4D55-B1D4-096B7F4B8A88}"/>
                </a:ext>
              </a:extLst>
            </p:cNvPr>
            <p:cNvSpPr/>
            <p:nvPr/>
          </p:nvSpPr>
          <p:spPr>
            <a:xfrm>
              <a:off x="4084196" y="9321070"/>
              <a:ext cx="1595498" cy="538609"/>
            </a:xfrm>
            <a:prstGeom prst="rect">
              <a:avLst/>
            </a:prstGeom>
          </p:spPr>
          <p:txBody>
            <a:bodyPr wrap="square">
              <a:spAutoFit/>
            </a:bodyPr>
            <a:lstStyle/>
            <a:p>
              <a:r>
                <a:rPr lang="en-US" sz="2900" b="1" dirty="0">
                  <a:latin typeface="+mj-lt"/>
                </a:rPr>
                <a:t>Phase 2</a:t>
              </a:r>
              <a:endParaRPr lang="en-IN" sz="2900" b="1" dirty="0">
                <a:latin typeface="+mj-lt"/>
              </a:endParaRPr>
            </a:p>
          </p:txBody>
        </p:sp>
        <p:sp>
          <p:nvSpPr>
            <p:cNvPr id="123" name="Rectangle 122">
              <a:extLst>
                <a:ext uri="{FF2B5EF4-FFF2-40B4-BE49-F238E27FC236}">
                  <a16:creationId xmlns:a16="http://schemas.microsoft.com/office/drawing/2014/main" xmlns="" id="{855543EE-4EFF-4504-B1D2-4CC7B3EA06FE}"/>
                </a:ext>
              </a:extLst>
            </p:cNvPr>
            <p:cNvSpPr/>
            <p:nvPr/>
          </p:nvSpPr>
          <p:spPr>
            <a:xfrm>
              <a:off x="7466963" y="8314802"/>
              <a:ext cx="1595498" cy="538609"/>
            </a:xfrm>
            <a:prstGeom prst="rect">
              <a:avLst/>
            </a:prstGeom>
          </p:spPr>
          <p:txBody>
            <a:bodyPr wrap="square">
              <a:spAutoFit/>
            </a:bodyPr>
            <a:lstStyle/>
            <a:p>
              <a:r>
                <a:rPr lang="en-US" sz="2900" b="1" dirty="0">
                  <a:latin typeface="+mj-lt"/>
                </a:rPr>
                <a:t>Phase 3</a:t>
              </a:r>
              <a:endParaRPr lang="en-IN" sz="2900" b="1" dirty="0">
                <a:latin typeface="+mj-lt"/>
              </a:endParaRPr>
            </a:p>
          </p:txBody>
        </p:sp>
      </p:grpSp>
      <p:sp>
        <p:nvSpPr>
          <p:cNvPr id="124" name="Rectangle 123">
            <a:extLst>
              <a:ext uri="{FF2B5EF4-FFF2-40B4-BE49-F238E27FC236}">
                <a16:creationId xmlns:a16="http://schemas.microsoft.com/office/drawing/2014/main" xmlns="" id="{1348F100-3988-4128-9B0E-C35F46705CA5}"/>
              </a:ext>
            </a:extLst>
          </p:cNvPr>
          <p:cNvSpPr/>
          <p:nvPr/>
        </p:nvSpPr>
        <p:spPr>
          <a:xfrm>
            <a:off x="10756994" y="6631477"/>
            <a:ext cx="3341176" cy="538607"/>
          </a:xfrm>
          <a:prstGeom prst="rect">
            <a:avLst/>
          </a:prstGeom>
        </p:spPr>
        <p:txBody>
          <a:bodyPr wrap="square" lIns="91439" tIns="45719" rIns="91439" bIns="45719">
            <a:spAutoFit/>
          </a:bodyPr>
          <a:lstStyle/>
          <a:p>
            <a:r>
              <a:rPr lang="en-US" sz="2900" b="1" dirty="0">
                <a:solidFill>
                  <a:schemeClr val="bg2"/>
                </a:solidFill>
                <a:latin typeface="+mj-lt"/>
              </a:rPr>
              <a:t>Phase 1 –  Library</a:t>
            </a:r>
            <a:endParaRPr lang="en-IN" sz="2900" b="1" dirty="0">
              <a:solidFill>
                <a:schemeClr val="bg2"/>
              </a:solidFill>
              <a:latin typeface="+mj-lt"/>
            </a:endParaRPr>
          </a:p>
        </p:txBody>
      </p:sp>
      <p:sp>
        <p:nvSpPr>
          <p:cNvPr id="125" name="Rectangle 124">
            <a:extLst>
              <a:ext uri="{FF2B5EF4-FFF2-40B4-BE49-F238E27FC236}">
                <a16:creationId xmlns:a16="http://schemas.microsoft.com/office/drawing/2014/main" xmlns="" id="{3D9052AF-DF80-46D7-9666-403AE3279B6D}"/>
              </a:ext>
            </a:extLst>
          </p:cNvPr>
          <p:cNvSpPr/>
          <p:nvPr/>
        </p:nvSpPr>
        <p:spPr>
          <a:xfrm>
            <a:off x="12294850" y="8302381"/>
            <a:ext cx="4924760" cy="538607"/>
          </a:xfrm>
          <a:prstGeom prst="rect">
            <a:avLst/>
          </a:prstGeom>
        </p:spPr>
        <p:txBody>
          <a:bodyPr wrap="square" lIns="91439" tIns="45719" rIns="91439" bIns="45719">
            <a:spAutoFit/>
          </a:bodyPr>
          <a:lstStyle/>
          <a:p>
            <a:r>
              <a:rPr lang="en-US" sz="2900" dirty="0">
                <a:latin typeface="+mj-lt"/>
              </a:rPr>
              <a:t>Keeps 1 to 2 years documents</a:t>
            </a:r>
            <a:endParaRPr lang="en-IN" sz="2900" dirty="0">
              <a:latin typeface="+mj-lt"/>
            </a:endParaRPr>
          </a:p>
        </p:txBody>
      </p:sp>
      <p:sp>
        <p:nvSpPr>
          <p:cNvPr id="127" name="Rectangle 126">
            <a:extLst>
              <a:ext uri="{FF2B5EF4-FFF2-40B4-BE49-F238E27FC236}">
                <a16:creationId xmlns:a16="http://schemas.microsoft.com/office/drawing/2014/main" xmlns="" id="{BF56B009-E4C9-4D0E-BB69-6FFFDFFE8394}"/>
              </a:ext>
            </a:extLst>
          </p:cNvPr>
          <p:cNvSpPr/>
          <p:nvPr/>
        </p:nvSpPr>
        <p:spPr>
          <a:xfrm>
            <a:off x="12329749" y="9507413"/>
            <a:ext cx="5471742" cy="538607"/>
          </a:xfrm>
          <a:prstGeom prst="rect">
            <a:avLst/>
          </a:prstGeom>
        </p:spPr>
        <p:txBody>
          <a:bodyPr wrap="square" lIns="91439" tIns="45719" rIns="91439" bIns="45719">
            <a:spAutoFit/>
          </a:bodyPr>
          <a:lstStyle/>
          <a:p>
            <a:r>
              <a:rPr lang="en-US" sz="2900" dirty="0">
                <a:latin typeface="+mj-lt"/>
              </a:rPr>
              <a:t>Older than 2 years documents</a:t>
            </a:r>
            <a:endParaRPr lang="en-IN" sz="2900" dirty="0">
              <a:latin typeface="+mj-lt"/>
            </a:endParaRPr>
          </a:p>
        </p:txBody>
      </p:sp>
      <p:sp>
        <p:nvSpPr>
          <p:cNvPr id="131" name="Rounded Rectangle 13">
            <a:extLst>
              <a:ext uri="{FF2B5EF4-FFF2-40B4-BE49-F238E27FC236}">
                <a16:creationId xmlns:a16="http://schemas.microsoft.com/office/drawing/2014/main" xmlns="" id="{1EB7D219-8A3B-4B47-A964-26469242B313}"/>
              </a:ext>
            </a:extLst>
          </p:cNvPr>
          <p:cNvSpPr/>
          <p:nvPr/>
        </p:nvSpPr>
        <p:spPr>
          <a:xfrm>
            <a:off x="10522893" y="7854518"/>
            <a:ext cx="3102838" cy="506879"/>
          </a:xfrm>
          <a:prstGeom prst="roundRect">
            <a:avLst/>
          </a:prstGeom>
          <a:solidFill>
            <a:srgbClr val="FF0000"/>
          </a:solidFill>
          <a:ln>
            <a:noFill/>
          </a:ln>
        </p:spPr>
        <p:txBody>
          <a:bodyPr vert="horz" wrap="square" lIns="121919" tIns="60960" rIns="121919" bIns="60960" numCol="1" anchor="t" anchorCtr="0" compatLnSpc="1">
            <a:prstTxWarp prst="textNoShape">
              <a:avLst/>
            </a:prstTxWarp>
          </a:bodyPr>
          <a:lstStyle/>
          <a:p>
            <a:endParaRPr lang="en-US" sz="2300" dirty="0">
              <a:latin typeface="Arial" pitchFamily="34" charset="0"/>
              <a:cs typeface="Arial" pitchFamily="34" charset="0"/>
            </a:endParaRPr>
          </a:p>
        </p:txBody>
      </p:sp>
      <p:sp>
        <p:nvSpPr>
          <p:cNvPr id="132" name="Rectangle 131">
            <a:extLst>
              <a:ext uri="{FF2B5EF4-FFF2-40B4-BE49-F238E27FC236}">
                <a16:creationId xmlns:a16="http://schemas.microsoft.com/office/drawing/2014/main" xmlns="" id="{6C181056-B188-49B5-8983-AEDEEC91593D}"/>
              </a:ext>
            </a:extLst>
          </p:cNvPr>
          <p:cNvSpPr/>
          <p:nvPr/>
        </p:nvSpPr>
        <p:spPr>
          <a:xfrm>
            <a:off x="10756994" y="7853216"/>
            <a:ext cx="3341176" cy="538607"/>
          </a:xfrm>
          <a:prstGeom prst="rect">
            <a:avLst/>
          </a:prstGeom>
        </p:spPr>
        <p:txBody>
          <a:bodyPr wrap="square" lIns="91439" tIns="45719" rIns="91439" bIns="45719">
            <a:spAutoFit/>
          </a:bodyPr>
          <a:lstStyle/>
          <a:p>
            <a:r>
              <a:rPr lang="en-US" sz="2900" b="1" dirty="0">
                <a:solidFill>
                  <a:schemeClr val="bg2"/>
                </a:solidFill>
                <a:latin typeface="+mj-lt"/>
              </a:rPr>
              <a:t>Phase 2–  Library</a:t>
            </a:r>
            <a:endParaRPr lang="en-IN" sz="2900" b="1" dirty="0">
              <a:solidFill>
                <a:schemeClr val="bg2"/>
              </a:solidFill>
              <a:latin typeface="+mj-lt"/>
            </a:endParaRPr>
          </a:p>
        </p:txBody>
      </p:sp>
      <p:sp>
        <p:nvSpPr>
          <p:cNvPr id="134" name="Rounded Rectangle 13">
            <a:extLst>
              <a:ext uri="{FF2B5EF4-FFF2-40B4-BE49-F238E27FC236}">
                <a16:creationId xmlns:a16="http://schemas.microsoft.com/office/drawing/2014/main" xmlns="" id="{E171E6F0-6586-49EC-A2DE-52B218391890}"/>
              </a:ext>
            </a:extLst>
          </p:cNvPr>
          <p:cNvSpPr/>
          <p:nvPr/>
        </p:nvSpPr>
        <p:spPr>
          <a:xfrm>
            <a:off x="10522893" y="9043208"/>
            <a:ext cx="3102838" cy="506879"/>
          </a:xfrm>
          <a:prstGeom prst="roundRect">
            <a:avLst/>
          </a:prstGeom>
          <a:solidFill>
            <a:srgbClr val="92D050"/>
          </a:solidFill>
          <a:ln>
            <a:noFill/>
          </a:ln>
        </p:spPr>
        <p:txBody>
          <a:bodyPr vert="horz" wrap="square" lIns="121919" tIns="60960" rIns="121919" bIns="60960" numCol="1" anchor="t" anchorCtr="0" compatLnSpc="1">
            <a:prstTxWarp prst="textNoShape">
              <a:avLst/>
            </a:prstTxWarp>
          </a:bodyPr>
          <a:lstStyle/>
          <a:p>
            <a:endParaRPr lang="en-US" sz="2300" dirty="0">
              <a:latin typeface="Arial" pitchFamily="34" charset="0"/>
              <a:cs typeface="Arial" pitchFamily="34" charset="0"/>
            </a:endParaRPr>
          </a:p>
        </p:txBody>
      </p:sp>
      <p:sp>
        <p:nvSpPr>
          <p:cNvPr id="135" name="Rectangle 134">
            <a:extLst>
              <a:ext uri="{FF2B5EF4-FFF2-40B4-BE49-F238E27FC236}">
                <a16:creationId xmlns:a16="http://schemas.microsoft.com/office/drawing/2014/main" xmlns="" id="{7339D658-02FD-4206-92AF-ED080F7B3B1F}"/>
              </a:ext>
            </a:extLst>
          </p:cNvPr>
          <p:cNvSpPr/>
          <p:nvPr/>
        </p:nvSpPr>
        <p:spPr>
          <a:xfrm>
            <a:off x="10756994" y="9041908"/>
            <a:ext cx="3341176" cy="538607"/>
          </a:xfrm>
          <a:prstGeom prst="rect">
            <a:avLst/>
          </a:prstGeom>
        </p:spPr>
        <p:txBody>
          <a:bodyPr wrap="square" lIns="91439" tIns="45719" rIns="91439" bIns="45719">
            <a:spAutoFit/>
          </a:bodyPr>
          <a:lstStyle/>
          <a:p>
            <a:r>
              <a:rPr lang="en-US" sz="2900" b="1" dirty="0">
                <a:solidFill>
                  <a:schemeClr val="bg2"/>
                </a:solidFill>
                <a:latin typeface="+mj-lt"/>
              </a:rPr>
              <a:t>Phase 3–  Library</a:t>
            </a:r>
            <a:endParaRPr lang="en-IN" sz="2900" b="1" dirty="0">
              <a:solidFill>
                <a:schemeClr val="bg2"/>
              </a:solidFill>
              <a:latin typeface="+mj-lt"/>
            </a:endParaRPr>
          </a:p>
        </p:txBody>
      </p:sp>
    </p:spTree>
    <p:extLst>
      <p:ext uri="{BB962C8B-B14F-4D97-AF65-F5344CB8AC3E}">
        <p14:creationId xmlns:p14="http://schemas.microsoft.com/office/powerpoint/2010/main" val="22536557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Archival strategy</a:t>
            </a:r>
          </a:p>
        </p:txBody>
      </p:sp>
      <p:sp>
        <p:nvSpPr>
          <p:cNvPr id="14" name="Half Frame 13">
            <a:extLst>
              <a:ext uri="{FF2B5EF4-FFF2-40B4-BE49-F238E27FC236}">
                <a16:creationId xmlns:a16="http://schemas.microsoft.com/office/drawing/2014/main" xmlns="" id="{B3402F4C-F25F-407A-B473-3346721D7C44}"/>
              </a:ext>
            </a:extLst>
          </p:cNvPr>
          <p:cNvSpPr/>
          <p:nvPr/>
        </p:nvSpPr>
        <p:spPr>
          <a:xfrm rot="10800000">
            <a:off x="17081522" y="4395110"/>
            <a:ext cx="1183032" cy="396236"/>
          </a:xfrm>
          <a:prstGeom prst="halfFrame">
            <a:avLst/>
          </a:prstGeom>
          <a:solidFill>
            <a:srgbClr val="4D6BCB"/>
          </a:solidFill>
          <a:ln w="9525" cap="flat" cmpd="sng" algn="ctr">
            <a:noFill/>
            <a:prstDash val="solid"/>
          </a:ln>
          <a:effectLst/>
        </p:spPr>
        <p:txBody>
          <a:bodyPr lIns="91439" tIns="45719" rIns="91439" bIns="45719" rtlCol="0" anchor="ctr"/>
          <a:lstStyle/>
          <a:p>
            <a:pPr algn="ctr" defTabSz="1219160">
              <a:defRPr/>
            </a:pPr>
            <a:endParaRPr lang="en-US" sz="2300" kern="0" dirty="0">
              <a:solidFill>
                <a:sysClr val="windowText" lastClr="000000"/>
              </a:solidFill>
              <a:latin typeface="Arial"/>
            </a:endParaRPr>
          </a:p>
        </p:txBody>
      </p:sp>
      <p:sp>
        <p:nvSpPr>
          <p:cNvPr id="15" name="Rectangle 14">
            <a:extLst>
              <a:ext uri="{FF2B5EF4-FFF2-40B4-BE49-F238E27FC236}">
                <a16:creationId xmlns:a16="http://schemas.microsoft.com/office/drawing/2014/main" xmlns="" id="{79F891C9-6907-43FC-9BED-064D1DF0EEE4}"/>
              </a:ext>
            </a:extLst>
          </p:cNvPr>
          <p:cNvSpPr/>
          <p:nvPr/>
        </p:nvSpPr>
        <p:spPr bwMode="auto">
          <a:xfrm>
            <a:off x="1661624" y="2425614"/>
            <a:ext cx="7886316" cy="1753809"/>
          </a:xfrm>
          <a:prstGeom prst="rect">
            <a:avLst/>
          </a:prstGeom>
          <a:no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lvl="1"/>
            <a:r>
              <a:rPr lang="en-US" sz="2300" dirty="0">
                <a:latin typeface="Calibri" panose="020F0502020204030204" pitchFamily="34" charset="0"/>
                <a:ea typeface="Calibri" panose="020F0502020204030204" pitchFamily="34" charset="0"/>
              </a:rPr>
              <a:t>Documents which will be in primary, secondary and tertiary buckets of document libraries and will be actively accessed by the applications such as XRM.</a:t>
            </a:r>
            <a:endParaRPr lang="en-IN" sz="2300" dirty="0">
              <a:latin typeface="Calibri" panose="020F0502020204030204" pitchFamily="34" charset="0"/>
              <a:ea typeface="Calibri" panose="020F0502020204030204" pitchFamily="34" charset="0"/>
            </a:endParaRPr>
          </a:p>
        </p:txBody>
      </p:sp>
      <p:sp>
        <p:nvSpPr>
          <p:cNvPr id="7" name="Oval 6">
            <a:extLst>
              <a:ext uri="{FF2B5EF4-FFF2-40B4-BE49-F238E27FC236}">
                <a16:creationId xmlns:a16="http://schemas.microsoft.com/office/drawing/2014/main" xmlns="" id="{328EE7C7-9284-464C-BB53-8955C108E7B9}"/>
              </a:ext>
            </a:extLst>
          </p:cNvPr>
          <p:cNvSpPr/>
          <p:nvPr/>
        </p:nvSpPr>
        <p:spPr>
          <a:xfrm>
            <a:off x="788530" y="1864868"/>
            <a:ext cx="1070208" cy="1037472"/>
          </a:xfrm>
          <a:prstGeom prst="ellipse">
            <a:avLst/>
          </a:prstGeom>
          <a:solidFill>
            <a:srgbClr val="4D6BC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2300" dirty="0"/>
          </a:p>
        </p:txBody>
      </p:sp>
      <p:sp>
        <p:nvSpPr>
          <p:cNvPr id="8" name="Rectangle 7">
            <a:extLst>
              <a:ext uri="{FF2B5EF4-FFF2-40B4-BE49-F238E27FC236}">
                <a16:creationId xmlns:a16="http://schemas.microsoft.com/office/drawing/2014/main" xmlns="" id="{54D6C897-2B7F-4E79-B31D-EEB95472197C}"/>
              </a:ext>
            </a:extLst>
          </p:cNvPr>
          <p:cNvSpPr/>
          <p:nvPr/>
        </p:nvSpPr>
        <p:spPr>
          <a:xfrm>
            <a:off x="1701953" y="2078903"/>
            <a:ext cx="4743314" cy="590574"/>
          </a:xfrm>
          <a:prstGeom prst="rect">
            <a:avLst/>
          </a:prstGeom>
          <a:solidFill>
            <a:srgbClr val="4D6BC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r>
              <a:rPr lang="en-US" sz="3200" b="1" dirty="0">
                <a:solidFill>
                  <a:schemeClr val="bg1"/>
                </a:solidFill>
              </a:rPr>
              <a:t>	Archival Level 1</a:t>
            </a:r>
          </a:p>
        </p:txBody>
      </p:sp>
      <p:cxnSp>
        <p:nvCxnSpPr>
          <p:cNvPr id="18" name="Straight Connector 17">
            <a:extLst>
              <a:ext uri="{FF2B5EF4-FFF2-40B4-BE49-F238E27FC236}">
                <a16:creationId xmlns:a16="http://schemas.microsoft.com/office/drawing/2014/main" xmlns="" id="{A7A9EAE2-05E3-4866-99DA-884CE7BEF79B}"/>
              </a:ext>
            </a:extLst>
          </p:cNvPr>
          <p:cNvCxnSpPr>
            <a:cxnSpLocks/>
          </p:cNvCxnSpPr>
          <p:nvPr/>
        </p:nvCxnSpPr>
        <p:spPr>
          <a:xfrm>
            <a:off x="6135569" y="2100608"/>
            <a:ext cx="4285466" cy="0"/>
          </a:xfrm>
          <a:prstGeom prst="line">
            <a:avLst/>
          </a:prstGeom>
          <a:noFill/>
          <a:ln w="9525">
            <a:gradFill flip="none" rotWithShape="1">
              <a:gsLst>
                <a:gs pos="0">
                  <a:srgbClr val="4D6BCB"/>
                </a:gs>
                <a:gs pos="50000">
                  <a:srgbClr val="4D6BCB"/>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35" name="Rectangle 34">
            <a:extLst>
              <a:ext uri="{FF2B5EF4-FFF2-40B4-BE49-F238E27FC236}">
                <a16:creationId xmlns:a16="http://schemas.microsoft.com/office/drawing/2014/main" xmlns="" id="{A3E6929A-EEE0-468D-AB96-59301E49DFF4}"/>
              </a:ext>
            </a:extLst>
          </p:cNvPr>
          <p:cNvSpPr/>
          <p:nvPr/>
        </p:nvSpPr>
        <p:spPr>
          <a:xfrm>
            <a:off x="1036032" y="1822767"/>
            <a:ext cx="575204" cy="1031049"/>
          </a:xfrm>
          <a:prstGeom prst="rect">
            <a:avLst/>
          </a:prstGeom>
        </p:spPr>
        <p:txBody>
          <a:bodyPr wrap="square" lIns="91439" tIns="45719" rIns="91439" bIns="45719">
            <a:spAutoFit/>
          </a:bodyPr>
          <a:lstStyle/>
          <a:p>
            <a:r>
              <a:rPr lang="en-US" sz="6100" b="1" dirty="0">
                <a:solidFill>
                  <a:schemeClr val="bg2"/>
                </a:solidFill>
              </a:rPr>
              <a:t>1</a:t>
            </a:r>
            <a:endParaRPr lang="en-IN" sz="6100" b="1" dirty="0">
              <a:solidFill>
                <a:schemeClr val="bg2"/>
              </a:solidFill>
            </a:endParaRPr>
          </a:p>
        </p:txBody>
      </p:sp>
      <p:pic>
        <p:nvPicPr>
          <p:cNvPr id="37" name="Graphic 36" descr="Document">
            <a:extLst>
              <a:ext uri="{FF2B5EF4-FFF2-40B4-BE49-F238E27FC236}">
                <a16:creationId xmlns:a16="http://schemas.microsoft.com/office/drawing/2014/main" xmlns="" id="{D24E7797-7623-4236-B31A-91E09F51029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1192455" y="1699137"/>
            <a:ext cx="709530" cy="759531"/>
          </a:xfrm>
          <a:prstGeom prst="rect">
            <a:avLst/>
          </a:prstGeom>
        </p:spPr>
      </p:pic>
      <p:pic>
        <p:nvPicPr>
          <p:cNvPr id="38" name="Picture 37">
            <a:extLst>
              <a:ext uri="{FF2B5EF4-FFF2-40B4-BE49-F238E27FC236}">
                <a16:creationId xmlns:a16="http://schemas.microsoft.com/office/drawing/2014/main" xmlns="" id="{7EE31878-0432-43DD-8C74-B30A888F5D58}"/>
              </a:ext>
            </a:extLst>
          </p:cNvPr>
          <p:cNvPicPr>
            <a:picLocks noChangeAspect="1"/>
          </p:cNvPicPr>
          <p:nvPr/>
        </p:nvPicPr>
        <p:blipFill>
          <a:blip r:embed="rId4"/>
          <a:stretch>
            <a:fillRect/>
          </a:stretch>
        </p:blipFill>
        <p:spPr>
          <a:xfrm>
            <a:off x="11173959" y="3037277"/>
            <a:ext cx="705754" cy="696152"/>
          </a:xfrm>
          <a:prstGeom prst="rect">
            <a:avLst/>
          </a:prstGeom>
        </p:spPr>
      </p:pic>
      <p:pic>
        <p:nvPicPr>
          <p:cNvPr id="39" name="Graphic 38" descr="Document">
            <a:extLst>
              <a:ext uri="{FF2B5EF4-FFF2-40B4-BE49-F238E27FC236}">
                <a16:creationId xmlns:a16="http://schemas.microsoft.com/office/drawing/2014/main" xmlns="" id="{65936AB4-1AAA-497C-8511-0ABFDFBA8EF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588267" y="2129007"/>
            <a:ext cx="709530" cy="759531"/>
          </a:xfrm>
          <a:prstGeom prst="rect">
            <a:avLst/>
          </a:prstGeom>
        </p:spPr>
      </p:pic>
      <p:pic>
        <p:nvPicPr>
          <p:cNvPr id="40" name="Graphic 39" descr="Document">
            <a:extLst>
              <a:ext uri="{FF2B5EF4-FFF2-40B4-BE49-F238E27FC236}">
                <a16:creationId xmlns:a16="http://schemas.microsoft.com/office/drawing/2014/main" xmlns="" id="{0D77CABB-AA9A-4C0C-809A-3F628C9D0A5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2594325" y="2051820"/>
            <a:ext cx="709530" cy="759531"/>
          </a:xfrm>
          <a:prstGeom prst="rect">
            <a:avLst/>
          </a:prstGeom>
        </p:spPr>
      </p:pic>
      <p:pic>
        <p:nvPicPr>
          <p:cNvPr id="41" name="Picture 40">
            <a:extLst>
              <a:ext uri="{FF2B5EF4-FFF2-40B4-BE49-F238E27FC236}">
                <a16:creationId xmlns:a16="http://schemas.microsoft.com/office/drawing/2014/main" xmlns="" id="{8F2EC002-DB66-45E6-B878-B285144EDF59}"/>
              </a:ext>
            </a:extLst>
          </p:cNvPr>
          <p:cNvPicPr>
            <a:picLocks noChangeAspect="1"/>
          </p:cNvPicPr>
          <p:nvPr/>
        </p:nvPicPr>
        <p:blipFill>
          <a:blip r:embed="rId4"/>
          <a:stretch>
            <a:fillRect/>
          </a:stretch>
        </p:blipFill>
        <p:spPr>
          <a:xfrm>
            <a:off x="13500513" y="3023047"/>
            <a:ext cx="705754" cy="696152"/>
          </a:xfrm>
          <a:prstGeom prst="rect">
            <a:avLst/>
          </a:prstGeom>
        </p:spPr>
      </p:pic>
      <p:pic>
        <p:nvPicPr>
          <p:cNvPr id="42" name="Picture 41">
            <a:extLst>
              <a:ext uri="{FF2B5EF4-FFF2-40B4-BE49-F238E27FC236}">
                <a16:creationId xmlns:a16="http://schemas.microsoft.com/office/drawing/2014/main" xmlns="" id="{EA0AF278-FCC1-4B81-8463-6BB5B4F74F03}"/>
              </a:ext>
            </a:extLst>
          </p:cNvPr>
          <p:cNvPicPr>
            <a:picLocks noChangeAspect="1"/>
          </p:cNvPicPr>
          <p:nvPr/>
        </p:nvPicPr>
        <p:blipFill>
          <a:blip r:embed="rId4"/>
          <a:stretch>
            <a:fillRect/>
          </a:stretch>
        </p:blipFill>
        <p:spPr>
          <a:xfrm>
            <a:off x="15785941" y="3013072"/>
            <a:ext cx="705754" cy="696152"/>
          </a:xfrm>
          <a:prstGeom prst="rect">
            <a:avLst/>
          </a:prstGeom>
        </p:spPr>
      </p:pic>
      <p:cxnSp>
        <p:nvCxnSpPr>
          <p:cNvPr id="44" name="Straight Arrow Connector 43">
            <a:extLst>
              <a:ext uri="{FF2B5EF4-FFF2-40B4-BE49-F238E27FC236}">
                <a16:creationId xmlns:a16="http://schemas.microsoft.com/office/drawing/2014/main" xmlns="" id="{61952249-7F5E-492C-9493-F77D1CAC22C9}"/>
              </a:ext>
            </a:extLst>
          </p:cNvPr>
          <p:cNvCxnSpPr/>
          <p:nvPr/>
        </p:nvCxnSpPr>
        <p:spPr>
          <a:xfrm>
            <a:off x="10297795" y="2775598"/>
            <a:ext cx="627230" cy="314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761019E0-6309-4F1B-B893-F38C16DE367C}"/>
              </a:ext>
            </a:extLst>
          </p:cNvPr>
          <p:cNvCxnSpPr>
            <a:cxnSpLocks/>
          </p:cNvCxnSpPr>
          <p:nvPr/>
        </p:nvCxnSpPr>
        <p:spPr>
          <a:xfrm flipH="1">
            <a:off x="11901984" y="2696737"/>
            <a:ext cx="692340" cy="286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xmlns="" id="{3A72E2E1-3413-4DA3-B047-14B79ECACF1C}"/>
              </a:ext>
            </a:extLst>
          </p:cNvPr>
          <p:cNvCxnSpPr/>
          <p:nvPr/>
        </p:nvCxnSpPr>
        <p:spPr>
          <a:xfrm>
            <a:off x="11526834" y="2508772"/>
            <a:ext cx="0" cy="379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xmlns="" id="{A8278879-299A-47E2-93B1-50216E9C1662}"/>
              </a:ext>
            </a:extLst>
          </p:cNvPr>
          <p:cNvCxnSpPr/>
          <p:nvPr/>
        </p:nvCxnSpPr>
        <p:spPr>
          <a:xfrm>
            <a:off x="12044025" y="3388284"/>
            <a:ext cx="12598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xmlns="" id="{8DF14D83-79C2-4B3E-8BAD-3B10DDDBA919}"/>
              </a:ext>
            </a:extLst>
          </p:cNvPr>
          <p:cNvCxnSpPr/>
          <p:nvPr/>
        </p:nvCxnSpPr>
        <p:spPr>
          <a:xfrm>
            <a:off x="14366189" y="3388284"/>
            <a:ext cx="12598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xmlns="" id="{9FDF512B-4ADF-4437-B26B-263B037C72C3}"/>
              </a:ext>
            </a:extLst>
          </p:cNvPr>
          <p:cNvSpPr/>
          <p:nvPr/>
        </p:nvSpPr>
        <p:spPr>
          <a:xfrm>
            <a:off x="10577860" y="3771716"/>
            <a:ext cx="1862111" cy="646329"/>
          </a:xfrm>
          <a:prstGeom prst="rect">
            <a:avLst/>
          </a:prstGeom>
        </p:spPr>
        <p:txBody>
          <a:bodyPr wrap="none" lIns="91439" tIns="45719" rIns="91439" bIns="45719">
            <a:spAutoFit/>
          </a:bodyPr>
          <a:lstStyle/>
          <a:p>
            <a:pPr algn="ctr"/>
            <a:r>
              <a:rPr lang="en-US" dirty="0">
                <a:latin typeface="Calibri" panose="020F0502020204030204" pitchFamily="34" charset="0"/>
                <a:ea typeface="Calibri" panose="020F0502020204030204" pitchFamily="34" charset="0"/>
              </a:rPr>
              <a:t>Primary </a:t>
            </a:r>
          </a:p>
          <a:p>
            <a:pPr algn="ctr"/>
            <a:r>
              <a:rPr lang="en-US" dirty="0">
                <a:latin typeface="Calibri" panose="020F0502020204030204" pitchFamily="34" charset="0"/>
                <a:ea typeface="Calibri" panose="020F0502020204030204" pitchFamily="34" charset="0"/>
              </a:rPr>
              <a:t>Document Library</a:t>
            </a:r>
            <a:endParaRPr lang="en-IN" dirty="0"/>
          </a:p>
        </p:txBody>
      </p:sp>
      <p:sp>
        <p:nvSpPr>
          <p:cNvPr id="62" name="Rectangle 61">
            <a:extLst>
              <a:ext uri="{FF2B5EF4-FFF2-40B4-BE49-F238E27FC236}">
                <a16:creationId xmlns:a16="http://schemas.microsoft.com/office/drawing/2014/main" xmlns="" id="{E273CC83-5F8E-40E3-A5AA-712FDB906A6E}"/>
              </a:ext>
            </a:extLst>
          </p:cNvPr>
          <p:cNvSpPr/>
          <p:nvPr/>
        </p:nvSpPr>
        <p:spPr>
          <a:xfrm>
            <a:off x="15207760" y="3781670"/>
            <a:ext cx="1862111" cy="646329"/>
          </a:xfrm>
          <a:prstGeom prst="rect">
            <a:avLst/>
          </a:prstGeom>
        </p:spPr>
        <p:txBody>
          <a:bodyPr wrap="none" lIns="91439" tIns="45719" rIns="91439" bIns="45719">
            <a:spAutoFit/>
          </a:bodyPr>
          <a:lstStyle/>
          <a:p>
            <a:pPr algn="ctr"/>
            <a:r>
              <a:rPr lang="en-US" dirty="0">
                <a:latin typeface="Calibri" panose="020F0502020204030204" pitchFamily="34" charset="0"/>
                <a:ea typeface="Calibri" panose="020F0502020204030204" pitchFamily="34" charset="0"/>
              </a:rPr>
              <a:t>Tertiary </a:t>
            </a:r>
          </a:p>
          <a:p>
            <a:pPr algn="ctr"/>
            <a:r>
              <a:rPr lang="en-US" dirty="0">
                <a:latin typeface="Calibri" panose="020F0502020204030204" pitchFamily="34" charset="0"/>
                <a:ea typeface="Calibri" panose="020F0502020204030204" pitchFamily="34" charset="0"/>
              </a:rPr>
              <a:t>Document Library</a:t>
            </a:r>
            <a:endParaRPr lang="en-IN" dirty="0"/>
          </a:p>
        </p:txBody>
      </p:sp>
      <p:sp>
        <p:nvSpPr>
          <p:cNvPr id="63" name="Rectangle 62">
            <a:extLst>
              <a:ext uri="{FF2B5EF4-FFF2-40B4-BE49-F238E27FC236}">
                <a16:creationId xmlns:a16="http://schemas.microsoft.com/office/drawing/2014/main" xmlns="" id="{6524CA47-177A-47E7-B7F7-C336B8A59187}"/>
              </a:ext>
            </a:extLst>
          </p:cNvPr>
          <p:cNvSpPr/>
          <p:nvPr/>
        </p:nvSpPr>
        <p:spPr>
          <a:xfrm>
            <a:off x="12983382" y="3776021"/>
            <a:ext cx="1862111" cy="646329"/>
          </a:xfrm>
          <a:prstGeom prst="rect">
            <a:avLst/>
          </a:prstGeom>
        </p:spPr>
        <p:txBody>
          <a:bodyPr wrap="none" lIns="91439" tIns="45719" rIns="91439" bIns="45719">
            <a:spAutoFit/>
          </a:bodyPr>
          <a:lstStyle/>
          <a:p>
            <a:pPr algn="ctr"/>
            <a:r>
              <a:rPr lang="en-US" dirty="0">
                <a:latin typeface="Calibri" panose="020F0502020204030204" pitchFamily="34" charset="0"/>
                <a:ea typeface="Calibri" panose="020F0502020204030204" pitchFamily="34" charset="0"/>
              </a:rPr>
              <a:t>Secondary </a:t>
            </a:r>
          </a:p>
          <a:p>
            <a:pPr algn="ctr"/>
            <a:r>
              <a:rPr lang="en-US" dirty="0">
                <a:latin typeface="Calibri" panose="020F0502020204030204" pitchFamily="34" charset="0"/>
                <a:ea typeface="Calibri" panose="020F0502020204030204" pitchFamily="34" charset="0"/>
              </a:rPr>
              <a:t>Document Library</a:t>
            </a:r>
            <a:endParaRPr lang="en-IN" dirty="0"/>
          </a:p>
        </p:txBody>
      </p:sp>
      <p:cxnSp>
        <p:nvCxnSpPr>
          <p:cNvPr id="64" name="Straight Connector 63">
            <a:extLst>
              <a:ext uri="{FF2B5EF4-FFF2-40B4-BE49-F238E27FC236}">
                <a16:creationId xmlns:a16="http://schemas.microsoft.com/office/drawing/2014/main" xmlns="" id="{0D5342A6-05BD-4102-B6FF-EC5488C1CF8F}"/>
              </a:ext>
            </a:extLst>
          </p:cNvPr>
          <p:cNvCxnSpPr>
            <a:cxnSpLocks/>
          </p:cNvCxnSpPr>
          <p:nvPr/>
        </p:nvCxnSpPr>
        <p:spPr>
          <a:xfrm flipH="1">
            <a:off x="12931873" y="4770198"/>
            <a:ext cx="4285466" cy="0"/>
          </a:xfrm>
          <a:prstGeom prst="line">
            <a:avLst/>
          </a:prstGeom>
          <a:noFill/>
          <a:ln w="9525">
            <a:gradFill flip="none" rotWithShape="1">
              <a:gsLst>
                <a:gs pos="0">
                  <a:srgbClr val="4D6BCB"/>
                </a:gs>
                <a:gs pos="50000">
                  <a:srgbClr val="4D6BCB"/>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65" name="Rectangle 64">
            <a:extLst>
              <a:ext uri="{FF2B5EF4-FFF2-40B4-BE49-F238E27FC236}">
                <a16:creationId xmlns:a16="http://schemas.microsoft.com/office/drawing/2014/main" xmlns="" id="{ABE06168-12A0-4737-BA34-C0222C526A3F}"/>
              </a:ext>
            </a:extLst>
          </p:cNvPr>
          <p:cNvSpPr/>
          <p:nvPr/>
        </p:nvSpPr>
        <p:spPr>
          <a:xfrm>
            <a:off x="17455438" y="3733428"/>
            <a:ext cx="575204" cy="1031049"/>
          </a:xfrm>
          <a:prstGeom prst="rect">
            <a:avLst/>
          </a:prstGeom>
        </p:spPr>
        <p:txBody>
          <a:bodyPr wrap="square" lIns="91439" tIns="45719" rIns="91439" bIns="45719">
            <a:spAutoFit/>
          </a:bodyPr>
          <a:lstStyle/>
          <a:p>
            <a:r>
              <a:rPr lang="en-US" sz="6100" b="1" dirty="0">
                <a:solidFill>
                  <a:schemeClr val="bg2">
                    <a:lumMod val="95000"/>
                  </a:schemeClr>
                </a:solidFill>
              </a:rPr>
              <a:t>1</a:t>
            </a:r>
            <a:endParaRPr lang="en-IN" sz="6100" b="1" dirty="0">
              <a:solidFill>
                <a:schemeClr val="bg2">
                  <a:lumMod val="95000"/>
                </a:schemeClr>
              </a:solidFill>
            </a:endParaRPr>
          </a:p>
        </p:txBody>
      </p:sp>
      <p:sp>
        <p:nvSpPr>
          <p:cNvPr id="68" name="Oval 67">
            <a:extLst>
              <a:ext uri="{FF2B5EF4-FFF2-40B4-BE49-F238E27FC236}">
                <a16:creationId xmlns:a16="http://schemas.microsoft.com/office/drawing/2014/main" xmlns="" id="{9EB5035B-5FBF-4124-B05B-73E443F55A77}"/>
              </a:ext>
            </a:extLst>
          </p:cNvPr>
          <p:cNvSpPr/>
          <p:nvPr/>
        </p:nvSpPr>
        <p:spPr>
          <a:xfrm>
            <a:off x="788530" y="4620713"/>
            <a:ext cx="1070208" cy="1037472"/>
          </a:xfrm>
          <a:prstGeom prst="ellipse">
            <a:avLst/>
          </a:prstGeom>
          <a:solidFill>
            <a:srgbClr val="84C44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2300" dirty="0"/>
          </a:p>
        </p:txBody>
      </p:sp>
      <p:sp>
        <p:nvSpPr>
          <p:cNvPr id="69" name="Rectangle 68">
            <a:extLst>
              <a:ext uri="{FF2B5EF4-FFF2-40B4-BE49-F238E27FC236}">
                <a16:creationId xmlns:a16="http://schemas.microsoft.com/office/drawing/2014/main" xmlns="" id="{CC518DAA-7788-4CDF-A218-E535DCC76B59}"/>
              </a:ext>
            </a:extLst>
          </p:cNvPr>
          <p:cNvSpPr/>
          <p:nvPr/>
        </p:nvSpPr>
        <p:spPr>
          <a:xfrm>
            <a:off x="1701953" y="4834748"/>
            <a:ext cx="4743314" cy="590574"/>
          </a:xfrm>
          <a:prstGeom prst="rect">
            <a:avLst/>
          </a:prstGeom>
          <a:solidFill>
            <a:srgbClr val="84C44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r>
              <a:rPr lang="en-US" sz="3200" b="1" dirty="0">
                <a:solidFill>
                  <a:schemeClr val="bg1"/>
                </a:solidFill>
              </a:rPr>
              <a:t>	Archival Level 2</a:t>
            </a:r>
          </a:p>
        </p:txBody>
      </p:sp>
      <p:cxnSp>
        <p:nvCxnSpPr>
          <p:cNvPr id="70" name="Straight Connector 69">
            <a:extLst>
              <a:ext uri="{FF2B5EF4-FFF2-40B4-BE49-F238E27FC236}">
                <a16:creationId xmlns:a16="http://schemas.microsoft.com/office/drawing/2014/main" xmlns="" id="{A38EA9CC-598B-4A52-BFD7-85832BBBF10C}"/>
              </a:ext>
            </a:extLst>
          </p:cNvPr>
          <p:cNvCxnSpPr>
            <a:cxnSpLocks/>
          </p:cNvCxnSpPr>
          <p:nvPr/>
        </p:nvCxnSpPr>
        <p:spPr>
          <a:xfrm>
            <a:off x="6135569" y="4856451"/>
            <a:ext cx="4285466" cy="0"/>
          </a:xfrm>
          <a:prstGeom prst="line">
            <a:avLst/>
          </a:prstGeom>
          <a:noFill/>
          <a:ln w="9525">
            <a:gradFill flip="none" rotWithShape="1">
              <a:gsLst>
                <a:gs pos="0">
                  <a:srgbClr val="92D050"/>
                </a:gs>
                <a:gs pos="50000">
                  <a:srgbClr val="84C44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71" name="Rectangle 70">
            <a:extLst>
              <a:ext uri="{FF2B5EF4-FFF2-40B4-BE49-F238E27FC236}">
                <a16:creationId xmlns:a16="http://schemas.microsoft.com/office/drawing/2014/main" xmlns="" id="{849A0323-BCC8-4718-883B-146AF0623FA2}"/>
              </a:ext>
            </a:extLst>
          </p:cNvPr>
          <p:cNvSpPr/>
          <p:nvPr/>
        </p:nvSpPr>
        <p:spPr>
          <a:xfrm>
            <a:off x="1036032" y="4578611"/>
            <a:ext cx="575204" cy="1031049"/>
          </a:xfrm>
          <a:prstGeom prst="rect">
            <a:avLst/>
          </a:prstGeom>
        </p:spPr>
        <p:txBody>
          <a:bodyPr wrap="square" lIns="91439" tIns="45719" rIns="91439" bIns="45719">
            <a:spAutoFit/>
          </a:bodyPr>
          <a:lstStyle/>
          <a:p>
            <a:r>
              <a:rPr lang="en-US" sz="6100" b="1" dirty="0">
                <a:solidFill>
                  <a:schemeClr val="bg2"/>
                </a:solidFill>
              </a:rPr>
              <a:t>2</a:t>
            </a:r>
            <a:endParaRPr lang="en-IN" sz="6100" b="1" dirty="0">
              <a:solidFill>
                <a:schemeClr val="bg2"/>
              </a:solidFill>
            </a:endParaRPr>
          </a:p>
        </p:txBody>
      </p:sp>
      <p:sp>
        <p:nvSpPr>
          <p:cNvPr id="67" name="Half Frame 66">
            <a:extLst>
              <a:ext uri="{FF2B5EF4-FFF2-40B4-BE49-F238E27FC236}">
                <a16:creationId xmlns:a16="http://schemas.microsoft.com/office/drawing/2014/main" xmlns="" id="{9782C8D7-56B5-4E8E-ACF8-F2BCB18BFB0E}"/>
              </a:ext>
            </a:extLst>
          </p:cNvPr>
          <p:cNvSpPr/>
          <p:nvPr/>
        </p:nvSpPr>
        <p:spPr>
          <a:xfrm rot="10800000">
            <a:off x="16872930" y="6853556"/>
            <a:ext cx="1183032" cy="396236"/>
          </a:xfrm>
          <a:prstGeom prst="halfFrame">
            <a:avLst/>
          </a:prstGeom>
          <a:solidFill>
            <a:srgbClr val="84C441"/>
          </a:solidFill>
          <a:ln w="9525" cap="flat" cmpd="sng" algn="ctr">
            <a:noFill/>
            <a:prstDash val="solid"/>
          </a:ln>
          <a:effectLst/>
        </p:spPr>
        <p:txBody>
          <a:bodyPr lIns="91439" tIns="45719" rIns="91439" bIns="45719" rtlCol="0" anchor="ctr"/>
          <a:lstStyle/>
          <a:p>
            <a:pPr algn="ctr" defTabSz="1219160">
              <a:defRPr/>
            </a:pPr>
            <a:endParaRPr lang="en-US" sz="2300" kern="0" dirty="0">
              <a:solidFill>
                <a:sysClr val="windowText" lastClr="000000"/>
              </a:solidFill>
              <a:latin typeface="Arial"/>
            </a:endParaRPr>
          </a:p>
        </p:txBody>
      </p:sp>
      <p:cxnSp>
        <p:nvCxnSpPr>
          <p:cNvPr id="72" name="Straight Connector 71">
            <a:extLst>
              <a:ext uri="{FF2B5EF4-FFF2-40B4-BE49-F238E27FC236}">
                <a16:creationId xmlns:a16="http://schemas.microsoft.com/office/drawing/2014/main" xmlns="" id="{491DFF47-C6FB-41B1-9C72-803A6855A18E}"/>
              </a:ext>
            </a:extLst>
          </p:cNvPr>
          <p:cNvCxnSpPr>
            <a:cxnSpLocks/>
          </p:cNvCxnSpPr>
          <p:nvPr/>
        </p:nvCxnSpPr>
        <p:spPr>
          <a:xfrm flipH="1">
            <a:off x="12723279" y="7228644"/>
            <a:ext cx="4285466" cy="0"/>
          </a:xfrm>
          <a:prstGeom prst="line">
            <a:avLst/>
          </a:prstGeom>
          <a:noFill/>
          <a:ln w="9525">
            <a:gradFill flip="none" rotWithShape="1">
              <a:gsLst>
                <a:gs pos="0">
                  <a:srgbClr val="84C441"/>
                </a:gs>
                <a:gs pos="50000">
                  <a:srgbClr val="92D050"/>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73" name="Rectangle 72">
            <a:extLst>
              <a:ext uri="{FF2B5EF4-FFF2-40B4-BE49-F238E27FC236}">
                <a16:creationId xmlns:a16="http://schemas.microsoft.com/office/drawing/2014/main" xmlns="" id="{EC969AC8-3CE7-4963-87C8-DFEDD94DDD0E}"/>
              </a:ext>
            </a:extLst>
          </p:cNvPr>
          <p:cNvSpPr/>
          <p:nvPr/>
        </p:nvSpPr>
        <p:spPr>
          <a:xfrm>
            <a:off x="17246846" y="6191874"/>
            <a:ext cx="575204" cy="1031049"/>
          </a:xfrm>
          <a:prstGeom prst="rect">
            <a:avLst/>
          </a:prstGeom>
        </p:spPr>
        <p:txBody>
          <a:bodyPr wrap="square" lIns="91439" tIns="45719" rIns="91439" bIns="45719">
            <a:spAutoFit/>
          </a:bodyPr>
          <a:lstStyle/>
          <a:p>
            <a:r>
              <a:rPr lang="en-US" sz="6100" b="1" dirty="0">
                <a:solidFill>
                  <a:schemeClr val="bg2">
                    <a:lumMod val="95000"/>
                  </a:schemeClr>
                </a:solidFill>
              </a:rPr>
              <a:t>2</a:t>
            </a:r>
            <a:endParaRPr lang="en-IN" sz="6100" b="1" dirty="0">
              <a:solidFill>
                <a:schemeClr val="bg2">
                  <a:lumMod val="95000"/>
                </a:schemeClr>
              </a:solidFill>
            </a:endParaRPr>
          </a:p>
        </p:txBody>
      </p:sp>
      <p:sp>
        <p:nvSpPr>
          <p:cNvPr id="74" name="Rectangle 73">
            <a:extLst>
              <a:ext uri="{FF2B5EF4-FFF2-40B4-BE49-F238E27FC236}">
                <a16:creationId xmlns:a16="http://schemas.microsoft.com/office/drawing/2014/main" xmlns="" id="{2E34FE98-AED7-4CF3-A44D-D273C414AA15}"/>
              </a:ext>
            </a:extLst>
          </p:cNvPr>
          <p:cNvSpPr/>
          <p:nvPr/>
        </p:nvSpPr>
        <p:spPr bwMode="auto">
          <a:xfrm>
            <a:off x="1611236" y="5373876"/>
            <a:ext cx="7886316" cy="1753809"/>
          </a:xfrm>
          <a:prstGeom prst="rect">
            <a:avLst/>
          </a:prstGeom>
          <a:no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lvl="1"/>
            <a:r>
              <a:rPr lang="en-US" sz="2300" dirty="0">
                <a:latin typeface="Calibri" panose="020F0502020204030204" pitchFamily="34" charset="0"/>
                <a:ea typeface="Calibri" panose="020F0502020204030204" pitchFamily="34" charset="0"/>
              </a:rPr>
              <a:t>Documents which won’t be accessed by applications but will be retained as records in Record center which will be available only for the admins.</a:t>
            </a:r>
            <a:endParaRPr lang="en-IN" sz="2300" dirty="0">
              <a:latin typeface="Calibri" panose="020F0502020204030204" pitchFamily="34" charset="0"/>
              <a:ea typeface="Calibri" panose="020F0502020204030204" pitchFamily="34" charset="0"/>
            </a:endParaRPr>
          </a:p>
          <a:p>
            <a:pPr lvl="1"/>
            <a:endParaRPr lang="en-IN" sz="2300" dirty="0">
              <a:latin typeface="Calibri" panose="020F0502020204030204" pitchFamily="34" charset="0"/>
              <a:ea typeface="Calibri" panose="020F0502020204030204" pitchFamily="34" charset="0"/>
            </a:endParaRPr>
          </a:p>
        </p:txBody>
      </p:sp>
      <p:pic>
        <p:nvPicPr>
          <p:cNvPr id="75" name="Picture 74">
            <a:extLst>
              <a:ext uri="{FF2B5EF4-FFF2-40B4-BE49-F238E27FC236}">
                <a16:creationId xmlns:a16="http://schemas.microsoft.com/office/drawing/2014/main" xmlns="" id="{6F036CFA-53ED-4CD2-BB38-0A8BB65A0C3F}"/>
              </a:ext>
            </a:extLst>
          </p:cNvPr>
          <p:cNvPicPr>
            <a:picLocks noChangeAspect="1"/>
          </p:cNvPicPr>
          <p:nvPr/>
        </p:nvPicPr>
        <p:blipFill>
          <a:blip r:embed="rId4"/>
          <a:stretch>
            <a:fillRect/>
          </a:stretch>
        </p:blipFill>
        <p:spPr>
          <a:xfrm>
            <a:off x="11140675" y="5417122"/>
            <a:ext cx="705754" cy="696152"/>
          </a:xfrm>
          <a:prstGeom prst="rect">
            <a:avLst/>
          </a:prstGeom>
        </p:spPr>
      </p:pic>
      <p:sp>
        <p:nvSpPr>
          <p:cNvPr id="76" name="Rectangle 75">
            <a:extLst>
              <a:ext uri="{FF2B5EF4-FFF2-40B4-BE49-F238E27FC236}">
                <a16:creationId xmlns:a16="http://schemas.microsoft.com/office/drawing/2014/main" xmlns="" id="{36F615B9-964B-4C20-82D0-22FF626A5565}"/>
              </a:ext>
            </a:extLst>
          </p:cNvPr>
          <p:cNvSpPr/>
          <p:nvPr/>
        </p:nvSpPr>
        <p:spPr>
          <a:xfrm>
            <a:off x="10562496" y="6185720"/>
            <a:ext cx="1862111" cy="646329"/>
          </a:xfrm>
          <a:prstGeom prst="rect">
            <a:avLst/>
          </a:prstGeom>
        </p:spPr>
        <p:txBody>
          <a:bodyPr wrap="none" lIns="91439" tIns="45719" rIns="91439" bIns="45719">
            <a:spAutoFit/>
          </a:bodyPr>
          <a:lstStyle/>
          <a:p>
            <a:pPr algn="ctr"/>
            <a:r>
              <a:rPr lang="en-US" dirty="0">
                <a:latin typeface="Calibri" panose="020F0502020204030204" pitchFamily="34" charset="0"/>
                <a:ea typeface="Calibri" panose="020F0502020204030204" pitchFamily="34" charset="0"/>
              </a:rPr>
              <a:t>Tertiary </a:t>
            </a:r>
          </a:p>
          <a:p>
            <a:pPr algn="ctr"/>
            <a:r>
              <a:rPr lang="en-US" dirty="0">
                <a:latin typeface="Calibri" panose="020F0502020204030204" pitchFamily="34" charset="0"/>
                <a:ea typeface="Calibri" panose="020F0502020204030204" pitchFamily="34" charset="0"/>
              </a:rPr>
              <a:t>Document Library</a:t>
            </a:r>
            <a:endParaRPr lang="en-IN" dirty="0"/>
          </a:p>
        </p:txBody>
      </p:sp>
      <p:pic>
        <p:nvPicPr>
          <p:cNvPr id="80" name="Picture 79" descr="Icon&#10;&#10;Description automatically generated">
            <a:extLst>
              <a:ext uri="{FF2B5EF4-FFF2-40B4-BE49-F238E27FC236}">
                <a16:creationId xmlns:a16="http://schemas.microsoft.com/office/drawing/2014/main" xmlns="" id="{E004A18D-8290-496E-A995-A2C96BB898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45368" y="5263502"/>
            <a:ext cx="1219200" cy="1219200"/>
          </a:xfrm>
          <a:prstGeom prst="rect">
            <a:avLst/>
          </a:prstGeom>
        </p:spPr>
      </p:pic>
      <p:sp>
        <p:nvSpPr>
          <p:cNvPr id="81" name="Rectangle 80">
            <a:extLst>
              <a:ext uri="{FF2B5EF4-FFF2-40B4-BE49-F238E27FC236}">
                <a16:creationId xmlns:a16="http://schemas.microsoft.com/office/drawing/2014/main" xmlns="" id="{462328ED-B194-4C1A-882C-8743E32A4289}"/>
              </a:ext>
            </a:extLst>
          </p:cNvPr>
          <p:cNvSpPr/>
          <p:nvPr/>
        </p:nvSpPr>
        <p:spPr>
          <a:xfrm>
            <a:off x="13591941" y="6436029"/>
            <a:ext cx="2588142" cy="369330"/>
          </a:xfrm>
          <a:prstGeom prst="rect">
            <a:avLst/>
          </a:prstGeom>
        </p:spPr>
        <p:txBody>
          <a:bodyPr wrap="none" lIns="91439" tIns="45719" rIns="91439" bIns="45719">
            <a:spAutoFit/>
          </a:bodyPr>
          <a:lstStyle/>
          <a:p>
            <a:r>
              <a:rPr lang="en-US" dirty="0">
                <a:latin typeface="Calibri" panose="020F0502020204030204" pitchFamily="34" charset="0"/>
                <a:ea typeface="Calibri" panose="020F0502020204030204" pitchFamily="34" charset="0"/>
              </a:rPr>
              <a:t>SharePoint Record Center</a:t>
            </a:r>
            <a:endParaRPr lang="en-IN" dirty="0"/>
          </a:p>
        </p:txBody>
      </p:sp>
      <p:cxnSp>
        <p:nvCxnSpPr>
          <p:cNvPr id="82" name="Straight Arrow Connector 81">
            <a:extLst>
              <a:ext uri="{FF2B5EF4-FFF2-40B4-BE49-F238E27FC236}">
                <a16:creationId xmlns:a16="http://schemas.microsoft.com/office/drawing/2014/main" xmlns="" id="{14857E65-AC69-4CD2-8F3F-1DF7FAE1C90F}"/>
              </a:ext>
            </a:extLst>
          </p:cNvPr>
          <p:cNvCxnSpPr>
            <a:cxnSpLocks/>
          </p:cNvCxnSpPr>
          <p:nvPr/>
        </p:nvCxnSpPr>
        <p:spPr>
          <a:xfrm>
            <a:off x="12133793" y="5890378"/>
            <a:ext cx="1899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xmlns="" id="{9BD29946-440A-4B78-AED8-1C92B140A418}"/>
              </a:ext>
            </a:extLst>
          </p:cNvPr>
          <p:cNvSpPr/>
          <p:nvPr/>
        </p:nvSpPr>
        <p:spPr>
          <a:xfrm>
            <a:off x="788530" y="7170290"/>
            <a:ext cx="1070208" cy="1037472"/>
          </a:xfrm>
          <a:prstGeom prst="ellipse">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2300" dirty="0"/>
          </a:p>
        </p:txBody>
      </p:sp>
      <p:sp>
        <p:nvSpPr>
          <p:cNvPr id="85" name="Rectangle 84">
            <a:extLst>
              <a:ext uri="{FF2B5EF4-FFF2-40B4-BE49-F238E27FC236}">
                <a16:creationId xmlns:a16="http://schemas.microsoft.com/office/drawing/2014/main" xmlns="" id="{123CE531-E387-432B-988F-9E59C35E34D0}"/>
              </a:ext>
            </a:extLst>
          </p:cNvPr>
          <p:cNvSpPr/>
          <p:nvPr/>
        </p:nvSpPr>
        <p:spPr>
          <a:xfrm>
            <a:off x="1701953" y="7384325"/>
            <a:ext cx="4743314" cy="590574"/>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r>
              <a:rPr lang="en-US" sz="3200" b="1" dirty="0">
                <a:solidFill>
                  <a:schemeClr val="bg1"/>
                </a:solidFill>
              </a:rPr>
              <a:t>	Archival Level 3</a:t>
            </a:r>
          </a:p>
        </p:txBody>
      </p:sp>
      <p:cxnSp>
        <p:nvCxnSpPr>
          <p:cNvPr id="86" name="Straight Connector 85">
            <a:extLst>
              <a:ext uri="{FF2B5EF4-FFF2-40B4-BE49-F238E27FC236}">
                <a16:creationId xmlns:a16="http://schemas.microsoft.com/office/drawing/2014/main" xmlns="" id="{9E45F1BA-D98A-4E29-A741-CE59AFD63381}"/>
              </a:ext>
            </a:extLst>
          </p:cNvPr>
          <p:cNvCxnSpPr>
            <a:cxnSpLocks/>
          </p:cNvCxnSpPr>
          <p:nvPr/>
        </p:nvCxnSpPr>
        <p:spPr>
          <a:xfrm>
            <a:off x="5887595" y="7384325"/>
            <a:ext cx="4285466" cy="0"/>
          </a:xfrm>
          <a:prstGeom prst="line">
            <a:avLst/>
          </a:prstGeom>
          <a:noFill/>
          <a:ln w="9525">
            <a:gradFill flip="none" rotWithShape="1">
              <a:gsLst>
                <a:gs pos="0">
                  <a:srgbClr val="F7941D"/>
                </a:gs>
                <a:gs pos="50000">
                  <a:srgbClr val="F7941D"/>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87" name="Rectangle 86">
            <a:extLst>
              <a:ext uri="{FF2B5EF4-FFF2-40B4-BE49-F238E27FC236}">
                <a16:creationId xmlns:a16="http://schemas.microsoft.com/office/drawing/2014/main" xmlns="" id="{2CFB3B89-95C8-4A8C-A913-B18CCF54CC7D}"/>
              </a:ext>
            </a:extLst>
          </p:cNvPr>
          <p:cNvSpPr/>
          <p:nvPr/>
        </p:nvSpPr>
        <p:spPr>
          <a:xfrm>
            <a:off x="1051542" y="7164660"/>
            <a:ext cx="575204" cy="1031049"/>
          </a:xfrm>
          <a:prstGeom prst="rect">
            <a:avLst/>
          </a:prstGeom>
        </p:spPr>
        <p:txBody>
          <a:bodyPr wrap="square" lIns="91439" tIns="45719" rIns="91439" bIns="45719">
            <a:spAutoFit/>
          </a:bodyPr>
          <a:lstStyle/>
          <a:p>
            <a:r>
              <a:rPr lang="en-US" sz="6100" b="1" dirty="0">
                <a:solidFill>
                  <a:schemeClr val="bg2"/>
                </a:solidFill>
              </a:rPr>
              <a:t>3</a:t>
            </a:r>
            <a:endParaRPr lang="en-IN" sz="6100" b="1" dirty="0">
              <a:solidFill>
                <a:schemeClr val="bg2"/>
              </a:solidFill>
            </a:endParaRPr>
          </a:p>
        </p:txBody>
      </p:sp>
      <p:sp>
        <p:nvSpPr>
          <p:cNvPr id="88" name="Rectangle 87">
            <a:extLst>
              <a:ext uri="{FF2B5EF4-FFF2-40B4-BE49-F238E27FC236}">
                <a16:creationId xmlns:a16="http://schemas.microsoft.com/office/drawing/2014/main" xmlns="" id="{8E11AA8F-4BC5-4783-B658-50994C059D9E}"/>
              </a:ext>
            </a:extLst>
          </p:cNvPr>
          <p:cNvSpPr/>
          <p:nvPr/>
        </p:nvSpPr>
        <p:spPr bwMode="auto">
          <a:xfrm>
            <a:off x="1611236" y="7938951"/>
            <a:ext cx="7886316" cy="1753809"/>
          </a:xfrm>
          <a:prstGeom prst="rect">
            <a:avLst/>
          </a:prstGeom>
          <a:no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lvl="1"/>
            <a:r>
              <a:rPr lang="en-US" sz="2300" dirty="0">
                <a:latin typeface="Calibri" panose="020F0502020204030204" pitchFamily="34" charset="0"/>
              </a:rPr>
              <a:t> Documents which won’t be  accessed by admin and applications , should be persisted in cold storage for compliance purpose.</a:t>
            </a:r>
            <a:endParaRPr lang="en-IN" sz="2300" dirty="0">
              <a:latin typeface="Calibri" panose="020F0502020204030204" pitchFamily="34" charset="0"/>
            </a:endParaRPr>
          </a:p>
          <a:p>
            <a:pPr lvl="1"/>
            <a:endParaRPr lang="en-IN" sz="2300" dirty="0">
              <a:latin typeface="Calibri" panose="020F0502020204030204" pitchFamily="34" charset="0"/>
              <a:ea typeface="Calibri" panose="020F0502020204030204" pitchFamily="34" charset="0"/>
            </a:endParaRPr>
          </a:p>
        </p:txBody>
      </p:sp>
      <p:sp>
        <p:nvSpPr>
          <p:cNvPr id="97" name="Half Frame 96">
            <a:extLst>
              <a:ext uri="{FF2B5EF4-FFF2-40B4-BE49-F238E27FC236}">
                <a16:creationId xmlns:a16="http://schemas.microsoft.com/office/drawing/2014/main" xmlns="" id="{C2F4FCE1-46F5-41E2-B44D-9E0B6D83D8B5}"/>
              </a:ext>
            </a:extLst>
          </p:cNvPr>
          <p:cNvSpPr/>
          <p:nvPr/>
        </p:nvSpPr>
        <p:spPr>
          <a:xfrm rot="10800000">
            <a:off x="16823590" y="9007568"/>
            <a:ext cx="1183032" cy="396236"/>
          </a:xfrm>
          <a:prstGeom prst="halfFrame">
            <a:avLst/>
          </a:prstGeom>
          <a:solidFill>
            <a:srgbClr val="F7941D"/>
          </a:solidFill>
          <a:ln w="9525" cap="flat" cmpd="sng" algn="ctr">
            <a:noFill/>
            <a:prstDash val="solid"/>
          </a:ln>
          <a:effectLst/>
        </p:spPr>
        <p:txBody>
          <a:bodyPr lIns="91439" tIns="45719" rIns="91439" bIns="45719" rtlCol="0" anchor="ctr"/>
          <a:lstStyle/>
          <a:p>
            <a:pPr algn="ctr" defTabSz="1219160">
              <a:defRPr/>
            </a:pPr>
            <a:endParaRPr lang="en-US" sz="2300" kern="0" dirty="0">
              <a:solidFill>
                <a:sysClr val="windowText" lastClr="000000"/>
              </a:solidFill>
              <a:latin typeface="Arial"/>
            </a:endParaRPr>
          </a:p>
        </p:txBody>
      </p:sp>
      <p:cxnSp>
        <p:nvCxnSpPr>
          <p:cNvPr id="98" name="Straight Connector 97">
            <a:extLst>
              <a:ext uri="{FF2B5EF4-FFF2-40B4-BE49-F238E27FC236}">
                <a16:creationId xmlns:a16="http://schemas.microsoft.com/office/drawing/2014/main" xmlns="" id="{35D7A6D8-7CB4-4AE3-88FB-0CF5551B1080}"/>
              </a:ext>
            </a:extLst>
          </p:cNvPr>
          <p:cNvCxnSpPr>
            <a:cxnSpLocks/>
          </p:cNvCxnSpPr>
          <p:nvPr/>
        </p:nvCxnSpPr>
        <p:spPr>
          <a:xfrm flipH="1">
            <a:off x="12673939" y="9382656"/>
            <a:ext cx="4285466" cy="0"/>
          </a:xfrm>
          <a:prstGeom prst="line">
            <a:avLst/>
          </a:prstGeom>
          <a:noFill/>
          <a:ln w="9525">
            <a:gradFill flip="none" rotWithShape="1">
              <a:gsLst>
                <a:gs pos="0">
                  <a:srgbClr val="F7941D"/>
                </a:gs>
                <a:gs pos="50000">
                  <a:srgbClr val="F7941D"/>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99" name="Rectangle 98">
            <a:extLst>
              <a:ext uri="{FF2B5EF4-FFF2-40B4-BE49-F238E27FC236}">
                <a16:creationId xmlns:a16="http://schemas.microsoft.com/office/drawing/2014/main" xmlns="" id="{C58068D9-1A34-413C-BC9D-84E260B102C1}"/>
              </a:ext>
            </a:extLst>
          </p:cNvPr>
          <p:cNvSpPr/>
          <p:nvPr/>
        </p:nvSpPr>
        <p:spPr>
          <a:xfrm>
            <a:off x="17197506" y="8345886"/>
            <a:ext cx="575204" cy="1031049"/>
          </a:xfrm>
          <a:prstGeom prst="rect">
            <a:avLst/>
          </a:prstGeom>
        </p:spPr>
        <p:txBody>
          <a:bodyPr wrap="square" lIns="91439" tIns="45719" rIns="91439" bIns="45719">
            <a:spAutoFit/>
          </a:bodyPr>
          <a:lstStyle/>
          <a:p>
            <a:r>
              <a:rPr lang="en-US" sz="6100" b="1" dirty="0">
                <a:solidFill>
                  <a:schemeClr val="bg2">
                    <a:lumMod val="95000"/>
                  </a:schemeClr>
                </a:solidFill>
              </a:rPr>
              <a:t>3</a:t>
            </a:r>
            <a:endParaRPr lang="en-IN" sz="6100" b="1" dirty="0">
              <a:solidFill>
                <a:schemeClr val="bg2">
                  <a:lumMod val="95000"/>
                </a:schemeClr>
              </a:solidFill>
            </a:endParaRPr>
          </a:p>
        </p:txBody>
      </p:sp>
      <p:pic>
        <p:nvPicPr>
          <p:cNvPr id="100" name="Picture 99" descr="Icon&#10;&#10;Description automatically generated">
            <a:extLst>
              <a:ext uri="{FF2B5EF4-FFF2-40B4-BE49-F238E27FC236}">
                <a16:creationId xmlns:a16="http://schemas.microsoft.com/office/drawing/2014/main" xmlns="" id="{06450C19-FF81-42EB-A498-B2777AA5B7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0850" y="7622978"/>
            <a:ext cx="1219200" cy="1219200"/>
          </a:xfrm>
          <a:prstGeom prst="rect">
            <a:avLst/>
          </a:prstGeom>
        </p:spPr>
      </p:pic>
      <p:sp>
        <p:nvSpPr>
          <p:cNvPr id="101" name="Rectangle 100">
            <a:extLst>
              <a:ext uri="{FF2B5EF4-FFF2-40B4-BE49-F238E27FC236}">
                <a16:creationId xmlns:a16="http://schemas.microsoft.com/office/drawing/2014/main" xmlns="" id="{7F37828D-152E-424F-94D2-7560A9EBC69C}"/>
              </a:ext>
            </a:extLst>
          </p:cNvPr>
          <p:cNvSpPr/>
          <p:nvPr/>
        </p:nvSpPr>
        <p:spPr>
          <a:xfrm>
            <a:off x="10327423" y="8795505"/>
            <a:ext cx="2588142" cy="369330"/>
          </a:xfrm>
          <a:prstGeom prst="rect">
            <a:avLst/>
          </a:prstGeom>
        </p:spPr>
        <p:txBody>
          <a:bodyPr wrap="none" lIns="91439" tIns="45719" rIns="91439" bIns="45719">
            <a:spAutoFit/>
          </a:bodyPr>
          <a:lstStyle/>
          <a:p>
            <a:r>
              <a:rPr lang="en-US" dirty="0">
                <a:latin typeface="Calibri" panose="020F0502020204030204" pitchFamily="34" charset="0"/>
                <a:ea typeface="Calibri" panose="020F0502020204030204" pitchFamily="34" charset="0"/>
              </a:rPr>
              <a:t>SharePoint Record Center</a:t>
            </a:r>
            <a:endParaRPr lang="en-IN" dirty="0"/>
          </a:p>
        </p:txBody>
      </p:sp>
      <p:cxnSp>
        <p:nvCxnSpPr>
          <p:cNvPr id="102" name="Straight Arrow Connector 101">
            <a:extLst>
              <a:ext uri="{FF2B5EF4-FFF2-40B4-BE49-F238E27FC236}">
                <a16:creationId xmlns:a16="http://schemas.microsoft.com/office/drawing/2014/main" xmlns="" id="{01954277-F06A-40E2-838D-C764CF676F87}"/>
              </a:ext>
            </a:extLst>
          </p:cNvPr>
          <p:cNvCxnSpPr>
            <a:cxnSpLocks/>
          </p:cNvCxnSpPr>
          <p:nvPr/>
        </p:nvCxnSpPr>
        <p:spPr>
          <a:xfrm>
            <a:off x="12327563" y="8352025"/>
            <a:ext cx="1899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 name="Picture 102" descr="Icon&#10;&#10;Description automatically generated">
            <a:extLst>
              <a:ext uri="{FF2B5EF4-FFF2-40B4-BE49-F238E27FC236}">
                <a16:creationId xmlns:a16="http://schemas.microsoft.com/office/drawing/2014/main" xmlns="" id="{4056770F-A8F3-4869-87C2-3F744568135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457719" y="7575023"/>
            <a:ext cx="3147286" cy="1210599"/>
          </a:xfrm>
          <a:prstGeom prst="rect">
            <a:avLst/>
          </a:prstGeom>
        </p:spPr>
      </p:pic>
      <p:sp>
        <p:nvSpPr>
          <p:cNvPr id="104" name="Rectangle 103">
            <a:extLst>
              <a:ext uri="{FF2B5EF4-FFF2-40B4-BE49-F238E27FC236}">
                <a16:creationId xmlns:a16="http://schemas.microsoft.com/office/drawing/2014/main" xmlns="" id="{D360B1E0-970F-4645-9533-EBC111B59561}"/>
              </a:ext>
            </a:extLst>
          </p:cNvPr>
          <p:cNvSpPr/>
          <p:nvPr/>
        </p:nvSpPr>
        <p:spPr>
          <a:xfrm>
            <a:off x="13904942" y="8795506"/>
            <a:ext cx="2213668" cy="369330"/>
          </a:xfrm>
          <a:prstGeom prst="rect">
            <a:avLst/>
          </a:prstGeom>
        </p:spPr>
        <p:txBody>
          <a:bodyPr wrap="square" lIns="91439" tIns="45719" rIns="91439" bIns="4571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latin typeface="Calibri" panose="020F0502020204030204" pitchFamily="34" charset="0"/>
              </a:rPr>
              <a:t>Azure Cloud Storage</a:t>
            </a:r>
            <a:endParaRPr lang="en-IN" dirty="0">
              <a:latin typeface="Calibri" panose="020F0502020204030204" pitchFamily="34" charset="0"/>
            </a:endParaRPr>
          </a:p>
        </p:txBody>
      </p:sp>
    </p:spTree>
    <p:extLst>
      <p:ext uri="{BB962C8B-B14F-4D97-AF65-F5344CB8AC3E}">
        <p14:creationId xmlns:p14="http://schemas.microsoft.com/office/powerpoint/2010/main" val="40657566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EB492F50155144954B387EF3073AB6" ma:contentTypeVersion="12" ma:contentTypeDescription="Create a new document." ma:contentTypeScope="" ma:versionID="0956ebe3029fac7a0d6947b759dd030c">
  <xsd:schema xmlns:xsd="http://www.w3.org/2001/XMLSchema" xmlns:xs="http://www.w3.org/2001/XMLSchema" xmlns:p="http://schemas.microsoft.com/office/2006/metadata/properties" xmlns:ns2="c7741ed8-a7bd-49c4-be06-4f13806b252f" xmlns:ns3="2eba9128-bbf3-4d1f-ba9e-1cc410f7c4f8" targetNamespace="http://schemas.microsoft.com/office/2006/metadata/properties" ma:root="true" ma:fieldsID="739d5e2b93eb255f974162eaf038747a" ns2:_="" ns3:_="">
    <xsd:import namespace="c7741ed8-a7bd-49c4-be06-4f13806b252f"/>
    <xsd:import namespace="2eba9128-bbf3-4d1f-ba9e-1cc410f7c4f8"/>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741ed8-a7bd-49c4-be06-4f13806b252f"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eba9128-bbf3-4d1f-ba9e-1cc410f7c4f8"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c7741ed8-a7bd-49c4-be06-4f13806b252f">76CS5CVCPHMC-991991551-52668</_dlc_DocId>
    <_dlc_DocIdUrl xmlns="c7741ed8-a7bd-49c4-be06-4f13806b252f">
      <Url>https://aspiresysinc.sharepoint.com/sites/PolandDelivery/_layouts/15/DocIdRedir.aspx?ID=76CS5CVCPHMC-991991551-52668</Url>
      <Description>76CS5CVCPHMC-991991551-52668</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FD75BC-D4AA-426B-9C7B-6C9C4E3597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741ed8-a7bd-49c4-be06-4f13806b252f"/>
    <ds:schemaRef ds:uri="2eba9128-bbf3-4d1f-ba9e-1cc410f7c4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A25F8D-EC5E-42AC-86ED-8A91F4F527EB}">
  <ds:schemaRefs>
    <ds:schemaRef ds:uri="http://purl.org/dc/elements/1.1/"/>
    <ds:schemaRef ds:uri="http://purl.org/dc/dcmitype/"/>
    <ds:schemaRef ds:uri="2eba9128-bbf3-4d1f-ba9e-1cc410f7c4f8"/>
    <ds:schemaRef ds:uri="http://schemas.microsoft.com/office/infopath/2007/PartnerControls"/>
    <ds:schemaRef ds:uri="http://schemas.microsoft.com/office/2006/metadata/properties"/>
    <ds:schemaRef ds:uri="http://schemas.microsoft.com/office/2006/documentManagement/types"/>
    <ds:schemaRef ds:uri="http://purl.org/dc/terms/"/>
    <ds:schemaRef ds:uri="http://schemas.openxmlformats.org/package/2006/metadata/core-properties"/>
    <ds:schemaRef ds:uri="c7741ed8-a7bd-49c4-be06-4f13806b252f"/>
    <ds:schemaRef ds:uri="http://www.w3.org/XML/1998/namespace"/>
  </ds:schemaRefs>
</ds:datastoreItem>
</file>

<file path=customXml/itemProps3.xml><?xml version="1.0" encoding="utf-8"?>
<ds:datastoreItem xmlns:ds="http://schemas.openxmlformats.org/officeDocument/2006/customXml" ds:itemID="{CBCDE149-9BC5-4BE2-8C94-90CF842F3BB4}">
  <ds:schemaRefs>
    <ds:schemaRef ds:uri="http://schemas.microsoft.com/sharepoint/events"/>
  </ds:schemaRefs>
</ds:datastoreItem>
</file>

<file path=customXml/itemProps4.xml><?xml version="1.0" encoding="utf-8"?>
<ds:datastoreItem xmlns:ds="http://schemas.openxmlformats.org/officeDocument/2006/customXml" ds:itemID="{02F83C95-4D87-4A6C-945B-32ED0EAE5C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5415</TotalTime>
  <Words>3092</Words>
  <Application>Microsoft Office PowerPoint</Application>
  <PresentationFormat>Custom</PresentationFormat>
  <Paragraphs>562</Paragraphs>
  <Slides>31</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3" baseType="lpstr">
      <vt:lpstr>Office Theme</vt:lpstr>
      <vt:lpstr>Document</vt:lpstr>
      <vt:lpstr>DMS Technical Architecture</vt:lpstr>
      <vt:lpstr>SCOPE of WORK - summary</vt:lpstr>
      <vt:lpstr>SOLUTION Approach - Diagram</vt:lpstr>
      <vt:lpstr>DMS Front-end Web Application</vt:lpstr>
      <vt:lpstr>Solution Approach</vt:lpstr>
      <vt:lpstr>AI Engine- reference architecture</vt:lpstr>
      <vt:lpstr>AI/ML Module &amp; Features List</vt:lpstr>
      <vt:lpstr>Site Structure and library hierarchy</vt:lpstr>
      <vt:lpstr>Archival strategy</vt:lpstr>
      <vt:lpstr>Backup strategy</vt:lpstr>
      <vt:lpstr>Search strategy</vt:lpstr>
      <vt:lpstr>Migration strategy</vt:lpstr>
      <vt:lpstr>Governance model</vt:lpstr>
      <vt:lpstr>Deployment architecture</vt:lpstr>
      <vt:lpstr>Deployment approach</vt:lpstr>
      <vt:lpstr>Deployment approach</vt:lpstr>
      <vt:lpstr>CICD for DMS Service layer &amp; AI Engine</vt:lpstr>
      <vt:lpstr>CICD for DMS front end</vt:lpstr>
      <vt:lpstr>Ai/ML engine training pipeline</vt:lpstr>
      <vt:lpstr>VNET &amp; SUBNET SECURITY</vt:lpstr>
      <vt:lpstr>Container images &amp; ACR SECURITY</vt:lpstr>
      <vt:lpstr>Web app SECURITY</vt:lpstr>
      <vt:lpstr>AKS SECURITY</vt:lpstr>
      <vt:lpstr>Azure DevOps security</vt:lpstr>
      <vt:lpstr>Logging &amp; Monitoring </vt:lpstr>
      <vt:lpstr>security Center &amp; defender</vt:lpstr>
      <vt:lpstr>COMPARISON WITH 3rd party TOOLS</vt:lpstr>
      <vt:lpstr>Price COMPARISON -AKS Worker Node OS</vt:lpstr>
      <vt:lpstr>DevOps assumptions</vt:lpstr>
      <vt:lpstr>Thank you :)</vt:lpstr>
      <vt:lpstr>Azure Tools Pricing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Document and Certifications</dc:title>
  <dc:creator>Baskaran Mani</dc:creator>
  <cp:lastModifiedBy>Sudhakar Chavali</cp:lastModifiedBy>
  <cp:revision>410</cp:revision>
  <dcterms:created xsi:type="dcterms:W3CDTF">2020-10-07T15:30:20Z</dcterms:created>
  <dcterms:modified xsi:type="dcterms:W3CDTF">2021-07-07T06:25:52Z</dcterms:modified>
</cp:coreProperties>
</file>